
<file path=[Content_Types].xml><?xml version="1.0" encoding="utf-8"?>
<Types xmlns="http://schemas.openxmlformats.org/package/2006/content-types">
  <Override PartName="/_rels/.rels" ContentType="application/vnd.openxmlformats-package.relationships+xml"/>
  <Override PartName="/ppt/_rels/presentation.xml.rels" ContentType="application/vnd.openxmlformats-package.relationships+xml"/>
  <Override PartName="/ppt/media/image6.gif" ContentType="image/gif"/>
  <Override PartName="/ppt/media/image4.gif" ContentType="image/gif"/>
  <Override PartName="/ppt/media/image7.jpeg" ContentType="image/jpeg"/>
  <Override PartName="/ppt/media/image1.gif" ContentType="image/gif"/>
  <Override PartName="/ppt/media/image5.gif" ContentType="image/gif"/>
  <Override PartName="/ppt/media/image3.wmf" ContentType="image/x-wmf"/>
  <Override PartName="/ppt/media/image2.gif" ContentType="image/gif"/>
  <Override PartName="/ppt/slideLayouts/slideLayout28.xml" ContentType="application/vnd.openxmlformats-officedocument.presentationml.slideLayout+xml"/>
  <Override PartName="/ppt/slideLayouts/slideLayout9.xml" ContentType="application/vnd.openxmlformats-officedocument.presentationml.slideLayout+xml"/>
  <Override PartName="/ppt/slideLayouts/_rels/slideLayout12.xml.rels" ContentType="application/vnd.openxmlformats-package.relationships+xml"/>
  <Override PartName="/ppt/slideLayouts/_rels/slideLayout35.xml.rels" ContentType="application/vnd.openxmlformats-package.relationships+xml"/>
  <Override PartName="/ppt/slideLayouts/_rels/slideLayout10.xml.rels" ContentType="application/vnd.openxmlformats-package.relationships+xml"/>
  <Override PartName="/ppt/slideLayouts/_rels/slideLayout33.xml.rels" ContentType="application/vnd.openxmlformats-package.relationships+xml"/>
  <Override PartName="/ppt/slideLayouts/_rels/slideLayout31.xml.rels" ContentType="application/vnd.openxmlformats-package.relationships+xml"/>
  <Override PartName="/ppt/slideLayouts/_rels/slideLayout18.xml.rels" ContentType="application/vnd.openxmlformats-package.relationships+xml"/>
  <Override PartName="/ppt/slideLayouts/_rels/slideLayout16.xml.rels" ContentType="application/vnd.openxmlformats-package.relationships+xml"/>
  <Override PartName="/ppt/slideLayouts/_rels/slideLayout14.xml.rels" ContentType="application/vnd.openxmlformats-package.relationships+xml"/>
  <Override PartName="/ppt/slideLayouts/_rels/slideLayout25.xml.rels" ContentType="application/vnd.openxmlformats-package.relationships+xml"/>
  <Override PartName="/ppt/slideLayouts/_rels/slideLayout5.xml.rels" ContentType="application/vnd.openxmlformats-package.relationships+xml"/>
  <Override PartName="/ppt/slideLayouts/_rels/slideLayout23.xml.rels" ContentType="application/vnd.openxmlformats-package.relationships+xml"/>
  <Override PartName="/ppt/slideLayouts/_rels/slideLayout3.xml.rels" ContentType="application/vnd.openxmlformats-package.relationships+xml"/>
  <Override PartName="/ppt/slideLayouts/_rels/slideLayout21.xml.rels" ContentType="application/vnd.openxmlformats-package.relationships+xml"/>
  <Override PartName="/ppt/slideLayouts/_rels/slideLayout1.xml.rels" ContentType="application/vnd.openxmlformats-package.relationships+xml"/>
  <Override PartName="/ppt/slideLayouts/_rels/slideLayout29.xml.rels" ContentType="application/vnd.openxmlformats-package.relationships+xml"/>
  <Override PartName="/ppt/slideLayouts/_rels/slideLayout9.xml.rels" ContentType="application/vnd.openxmlformats-package.relationships+xml"/>
  <Override PartName="/ppt/slideLayouts/_rels/slideLayout27.xml.rels" ContentType="application/vnd.openxmlformats-package.relationships+xml"/>
  <Override PartName="/ppt/slideLayouts/_rels/slideLayout7.xml.rels" ContentType="application/vnd.openxmlformats-package.relationships+xml"/>
  <Override PartName="/ppt/slideLayouts/_rels/slideLayout13.xml.rels" ContentType="application/vnd.openxmlformats-package.relationships+xml"/>
  <Override PartName="/ppt/slideLayouts/_rels/slideLayout36.xml.rels" ContentType="application/vnd.openxmlformats-package.relationships+xml"/>
  <Override PartName="/ppt/slideLayouts/_rels/slideLayout11.xml.rels" ContentType="application/vnd.openxmlformats-package.relationships+xml"/>
  <Override PartName="/ppt/slideLayouts/_rels/slideLayout34.xml.rels" ContentType="application/vnd.openxmlformats-package.relationships+xml"/>
  <Override PartName="/ppt/slideLayouts/_rels/slideLayout32.xml.rels" ContentType="application/vnd.openxmlformats-package.relationships+xml"/>
  <Override PartName="/ppt/slideLayouts/_rels/slideLayout30.xml.rels" ContentType="application/vnd.openxmlformats-package.relationships+xml"/>
  <Override PartName="/ppt/slideLayouts/_rels/slideLayout19.xml.rels" ContentType="application/vnd.openxmlformats-package.relationships+xml"/>
  <Override PartName="/ppt/slideLayouts/_rels/slideLayout17.xml.rels" ContentType="application/vnd.openxmlformats-package.relationships+xml"/>
  <Override PartName="/ppt/slideLayouts/_rels/slideLayout15.xml.rels" ContentType="application/vnd.openxmlformats-package.relationships+xml"/>
  <Override PartName="/ppt/slideLayouts/_rels/slideLayout26.xml.rels" ContentType="application/vnd.openxmlformats-package.relationships+xml"/>
  <Override PartName="/ppt/slideLayouts/_rels/slideLayout24.xml.rels" ContentType="application/vnd.openxmlformats-package.relationships+xml"/>
  <Override PartName="/ppt/slideLayouts/_rels/slideLayout4.xml.rels" ContentType="application/vnd.openxmlformats-package.relationships+xml"/>
  <Override PartName="/ppt/slideLayouts/_rels/slideLayout22.xml.rels" ContentType="application/vnd.openxmlformats-package.relationships+xml"/>
  <Override PartName="/ppt/slideLayouts/_rels/slideLayout2.xml.rels" ContentType="application/vnd.openxmlformats-package.relationships+xml"/>
  <Override PartName="/ppt/slideLayouts/_rels/slideLayout20.xml.rels" ContentType="application/vnd.openxmlformats-package.relationships+xml"/>
  <Override PartName="/ppt/slideLayouts/_rels/slideLayout28.xml.rels" ContentType="application/vnd.openxmlformats-package.relationships+xml"/>
  <Override PartName="/ppt/slideLayouts/_rels/slideLayout8.xml.rels" ContentType="application/vnd.openxmlformats-package.relationships+xml"/>
  <Override PartName="/ppt/slideLayouts/_rels/slideLayout6.xml.rels" ContentType="application/vnd.openxmlformats-package.relationships+xml"/>
  <Override PartName="/ppt/slideLayouts/slideLayout10.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4.xml" ContentType="application/vnd.openxmlformats-officedocument.presentationml.slideLayout+xml"/>
  <Override PartName="/ppt/slideLayouts/slideLayout32.xml" ContentType="application/vnd.openxmlformats-officedocument.presentationml.slideLayout+xml"/>
  <Override PartName="/ppt/slideLayouts/slideLayout16.xml" ContentType="application/vnd.openxmlformats-officedocument.presentationml.slideLayout+xml"/>
  <Override PartName="/ppt/slideLayouts/slideLayout6.xml" ContentType="application/vnd.openxmlformats-officedocument.presentationml.slideLayout+xml"/>
  <Override PartName="/ppt/slideLayouts/slideLayout25.xml" ContentType="application/vnd.openxmlformats-officedocument.presentationml.slideLayout+xml"/>
  <Override PartName="/ppt/slideLayouts/slideLayout34.xml" ContentType="application/vnd.openxmlformats-officedocument.presentationml.slideLayout+xml"/>
  <Override PartName="/ppt/slideLayouts/slideLayout18.xml" ContentType="application/vnd.openxmlformats-officedocument.presentationml.slideLayout+xml"/>
  <Override PartName="/ppt/slideLayouts/slideLayout27.xml" ContentType="application/vnd.openxmlformats-officedocument.presentationml.slideLayout+xml"/>
  <Override PartName="/ppt/slideLayouts/slideLayout8.xml" ContentType="application/vnd.openxmlformats-officedocument.presentationml.slideLayout+xml"/>
  <Override PartName="/ppt/slideLayouts/slideLayout36.xml" ContentType="application/vnd.openxmlformats-officedocument.presentationml.slideLayout+xml"/>
  <Override PartName="/ppt/slideLayouts/slideLayout29.xml" ContentType="application/vnd.openxmlformats-officedocument.presentationml.slideLayout+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3.xml" ContentType="application/vnd.openxmlformats-officedocument.presentationml.slideLayout+xml"/>
  <Override PartName="/ppt/slideLayouts/slideLayout22.xml" ContentType="application/vnd.openxmlformats-officedocument.presentationml.slideLayout+xml"/>
  <Override PartName="/ppt/slideLayouts/slideLayout31.xml" ContentType="application/vnd.openxmlformats-officedocument.presentationml.slideLayout+xml"/>
  <Override PartName="/ppt/slideLayouts/slideLayout15.xml" ContentType="application/vnd.openxmlformats-officedocument.presentationml.slideLayout+xml"/>
  <Override PartName="/ppt/slideLayouts/slideLayout24.xml" ContentType="application/vnd.openxmlformats-officedocument.presentationml.slideLayout+xml"/>
  <Override PartName="/ppt/slideLayouts/slideLayout5.xml" ContentType="application/vnd.openxmlformats-officedocument.presentationml.slideLayout+xml"/>
  <Override PartName="/ppt/slideLayouts/slideLayout33.xml" ContentType="application/vnd.openxmlformats-officedocument.presentationml.slideLayout+xml"/>
  <Override PartName="/ppt/slideLayouts/slideLayout17.xml" ContentType="application/vnd.openxmlformats-officedocument.presentationml.slideLayout+xml"/>
  <Override PartName="/ppt/slideLayouts/slideLayout7.xml" ContentType="application/vnd.openxmlformats-officedocument.presentationml.slideLayout+xml"/>
  <Override PartName="/ppt/slideLayouts/slideLayout26.xml" ContentType="application/vnd.openxmlformats-officedocument.presentationml.slideLayout+xml"/>
  <Override PartName="/ppt/slideLayouts/slideLayout35.xml" ContentType="application/vnd.openxmlformats-officedocument.presentationml.slideLayout+xml"/>
  <Override PartName="/ppt/slideLayouts/slideLayout19.xml" ContentType="application/vnd.openxmlformats-officedocument.presentationml.slideLayout+xml"/>
  <Override PartName="/ppt/presentation.xml" ContentType="application/vnd.openxmlformats-officedocument.presentationml.presentation.main+xml"/>
  <Override PartName="/ppt/slides/slide2.xml" ContentType="application/vnd.openxmlformats-officedocument.presentationml.slide+xml"/>
  <Override PartName="/ppt/slides/slide6.xml" ContentType="application/vnd.openxmlformats-officedocument.presentationml.slide+xml"/>
  <Override PartName="/ppt/slides/slide1.xml" ContentType="application/vnd.openxmlformats-officedocument.presentationml.slide+xml"/>
  <Override PartName="/ppt/slides/slide5.xml" ContentType="application/vnd.openxmlformats-officedocument.presentationml.slide+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_rels/slide10.xml.rels" ContentType="application/vnd.openxmlformats-package.relationships+xml"/>
  <Override PartName="/ppt/slides/_rels/slide9.xml.rels" ContentType="application/vnd.openxmlformats-package.relationships+xml"/>
  <Override PartName="/ppt/slides/_rels/slide8.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slide9.xml" ContentType="application/vnd.openxmlformats-officedocument.presentationml.slide+xml"/>
  <Override PartName="/ppt/slides/slide4.xml" ContentType="application/vnd.openxmlformats-officedocument.presentationml.slide+xml"/>
  <Override PartName="/ppt/slides/slide8.xml" ContentType="application/vnd.openxmlformats-officedocument.presentationml.slide+xml"/>
  <Override PartName="/ppt/slides/slide3.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Masters/slideMaster1.xml" ContentType="application/vnd.openxmlformats-officedocument.presentationml.slideMaster+xml"/>
  <Override PartName="/ppt/slideMasters/_rels/slideMaster3.xml.rels" ContentType="application/vnd.openxmlformats-package.relationships+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Types>
</file>

<file path=_rels/.rels><?xml version="1.0" encoding="UTF-8"?>
<Relationships xmlns="http://schemas.openxmlformats.org/package/2006/relationships"><Relationship Id="rId1"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p:sldMasterIdLst>
    <p:sldMasterId id="2147483648" r:id="rId2"/>
    <p:sldMasterId id="2147483661" r:id="rId3"/>
    <p:sldMasterId id="2147483674" r:id="rId4"/>
  </p:sldMasterIdLst>
  <p:sldIdLst>
    <p:sldId id="256" r:id="rId5"/>
    <p:sldId id="257" r:id="rId6"/>
    <p:sldId id="258" r:id="rId7"/>
    <p:sldId id="259" r:id="rId8"/>
    <p:sldId id="260" r:id="rId9"/>
    <p:sldId id="261" r:id="rId10"/>
    <p:sldId id="262" r:id="rId11"/>
    <p:sldId id="263" r:id="rId12"/>
    <p:sldId id="264" r:id="rId13"/>
    <p:sldId id="265" r:id="rId14"/>
  </p:sldIdLst>
  <p:sldSz cx="9144000" cy="6858000"/>
  <p:notesSz cx="7559675" cy="10691812"/>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9" Type="http://schemas.openxmlformats.org/officeDocument/2006/relationships/slide" Target="slides/slide5.xml"/><Relationship Id="rId10" Type="http://schemas.openxmlformats.org/officeDocument/2006/relationships/slide" Target="slides/slide6.xml"/><Relationship Id="rId11" Type="http://schemas.openxmlformats.org/officeDocument/2006/relationships/slide" Target="slides/slide7.xml"/><Relationship Id="rId12" Type="http://schemas.openxmlformats.org/officeDocument/2006/relationships/slide" Target="slides/slide8.xml"/><Relationship Id="rId13" Type="http://schemas.openxmlformats.org/officeDocument/2006/relationships/slide" Target="slides/slide9.xml"/><Relationship Id="rId14" Type="http://schemas.openxmlformats.org/officeDocument/2006/relationships/slide" Target="slides/slide10.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7.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8.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9.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0.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1.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2.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4.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preserve="1" type="blank">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preserve="1" type="objOverTx">
  <p:cSld name="Title, Content over Content">
    <p:spTree>
      <p:nvGrpSpPr>
        <p:cNvPr id="1" name=""/>
        <p:cNvGrpSpPr/>
        <p:nvPr/>
      </p:nvGrpSpPr>
      <p:grpSpPr>
        <a:xfrm>
          <a:off x="0" y="0"/>
          <a:ext cx="0" cy="0"/>
          <a:chOff x="0" y="0"/>
          <a:chExt cx="0" cy="0"/>
        </a:xfrm>
      </p:grpSpPr>
      <p:sp>
        <p:nvSpPr>
          <p:cNvPr id="45"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46" name="PlaceHolder 2"/>
          <p:cNvSpPr>
            <a:spLocks noGrp="1"/>
          </p:cNvSpPr>
          <p:nvPr>
            <p:ph type="body"/>
          </p:nvPr>
        </p:nvSpPr>
        <p:spPr>
          <a:xfrm>
            <a:off x="457200" y="1604520"/>
            <a:ext cx="8046360" cy="1896840"/>
          </a:xfrm>
          <a:prstGeom prst="rect">
            <a:avLst/>
          </a:prstGeom>
        </p:spPr>
        <p:txBody>
          <a:bodyPr bIns="0" lIns="0" rIns="0" tIns="0" wrap="none"/>
          <a:p>
            <a:endParaRPr/>
          </a:p>
        </p:txBody>
      </p:sp>
      <p:sp>
        <p:nvSpPr>
          <p:cNvPr id="47" name="PlaceHolder 3"/>
          <p:cNvSpPr>
            <a:spLocks noGrp="1"/>
          </p:cNvSpPr>
          <p:nvPr>
            <p:ph type="body"/>
          </p:nvPr>
        </p:nvSpPr>
        <p:spPr>
          <a:xfrm>
            <a:off x="457200" y="3681720"/>
            <a:ext cx="8046360" cy="1896840"/>
          </a:xfrm>
          <a:prstGeom prst="rect">
            <a:avLst/>
          </a:prstGeom>
        </p:spPr>
        <p:txBody>
          <a:bodyPr bIns="0" lIns="0" rIns="0" tIns="0" wrap="none"/>
          <a:p>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preserve="1" type="fourObj">
  <p:cSld name="Title, 4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49" name="PlaceHolder 2"/>
          <p:cNvSpPr>
            <a:spLocks noGrp="1"/>
          </p:cNvSpPr>
          <p:nvPr>
            <p:ph type="body"/>
          </p:nvPr>
        </p:nvSpPr>
        <p:spPr>
          <a:xfrm>
            <a:off x="457200" y="1604520"/>
            <a:ext cx="3926160" cy="1896840"/>
          </a:xfrm>
          <a:prstGeom prst="rect">
            <a:avLst/>
          </a:prstGeom>
        </p:spPr>
        <p:txBody>
          <a:bodyPr bIns="0" lIns="0" rIns="0" tIns="0" wrap="none"/>
          <a:p>
            <a:endParaRPr/>
          </a:p>
        </p:txBody>
      </p:sp>
      <p:sp>
        <p:nvSpPr>
          <p:cNvPr id="50" name="PlaceHolder 3"/>
          <p:cNvSpPr>
            <a:spLocks noGrp="1"/>
          </p:cNvSpPr>
          <p:nvPr>
            <p:ph type="body"/>
          </p:nvPr>
        </p:nvSpPr>
        <p:spPr>
          <a:xfrm>
            <a:off x="4579920" y="1604520"/>
            <a:ext cx="3926160" cy="1896840"/>
          </a:xfrm>
          <a:prstGeom prst="rect">
            <a:avLst/>
          </a:prstGeom>
        </p:spPr>
        <p:txBody>
          <a:bodyPr bIns="0" lIns="0" rIns="0" tIns="0" wrap="none"/>
          <a:p>
            <a:endParaRPr/>
          </a:p>
        </p:txBody>
      </p:sp>
      <p:sp>
        <p:nvSpPr>
          <p:cNvPr id="51" name="PlaceHolder 4"/>
          <p:cNvSpPr>
            <a:spLocks noGrp="1"/>
          </p:cNvSpPr>
          <p:nvPr>
            <p:ph type="body"/>
          </p:nvPr>
        </p:nvSpPr>
        <p:spPr>
          <a:xfrm>
            <a:off x="4579920" y="3681720"/>
            <a:ext cx="3926160" cy="1896840"/>
          </a:xfrm>
          <a:prstGeom prst="rect">
            <a:avLst/>
          </a:prstGeom>
        </p:spPr>
        <p:txBody>
          <a:bodyPr bIns="0" lIns="0" rIns="0" tIns="0" wrap="none"/>
          <a:p>
            <a:endParaRPr/>
          </a:p>
        </p:txBody>
      </p:sp>
      <p:sp>
        <p:nvSpPr>
          <p:cNvPr id="52" name="PlaceHolder 5"/>
          <p:cNvSpPr>
            <a:spLocks noGrp="1"/>
          </p:cNvSpPr>
          <p:nvPr>
            <p:ph type="body"/>
          </p:nvPr>
        </p:nvSpPr>
        <p:spPr>
          <a:xfrm>
            <a:off x="457200" y="3681720"/>
            <a:ext cx="3926160" cy="1896840"/>
          </a:xfrm>
          <a:prstGeom prst="rect">
            <a:avLst/>
          </a:prstGeom>
        </p:spPr>
        <p:txBody>
          <a:bodyPr bIns="0" lIns="0" rIns="0" tIns="0" wrap="none"/>
          <a:p>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preserve="1" type="blank">
  <p:cSld name="Title, 6 Content">
    <p:spTree>
      <p:nvGrpSpPr>
        <p:cNvPr id="1" name=""/>
        <p:cNvGrpSpPr/>
        <p:nvPr/>
      </p:nvGrpSpPr>
      <p:grpSpPr>
        <a:xfrm>
          <a:off x="0" y="0"/>
          <a:ext cx="0" cy="0"/>
          <a:chOff x="0" y="0"/>
          <a:chExt cx="0" cy="0"/>
        </a:xfrm>
      </p:grpSpPr>
      <p:sp>
        <p:nvSpPr>
          <p:cNvPr id="53"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54" name="PlaceHolder 2"/>
          <p:cNvSpPr>
            <a:spLocks noGrp="1"/>
          </p:cNvSpPr>
          <p:nvPr>
            <p:ph type="body"/>
          </p:nvPr>
        </p:nvSpPr>
        <p:spPr>
          <a:xfrm>
            <a:off x="457200" y="1604520"/>
            <a:ext cx="3926160" cy="1896840"/>
          </a:xfrm>
          <a:prstGeom prst="rect">
            <a:avLst/>
          </a:prstGeom>
        </p:spPr>
        <p:txBody>
          <a:bodyPr bIns="0" lIns="0" rIns="0" tIns="0" wrap="none"/>
          <a:p>
            <a:endParaRPr/>
          </a:p>
        </p:txBody>
      </p:sp>
      <p:sp>
        <p:nvSpPr>
          <p:cNvPr id="55" name="PlaceHolder 3"/>
          <p:cNvSpPr>
            <a:spLocks noGrp="1"/>
          </p:cNvSpPr>
          <p:nvPr>
            <p:ph type="body"/>
          </p:nvPr>
        </p:nvSpPr>
        <p:spPr>
          <a:xfrm>
            <a:off x="4579920" y="1604520"/>
            <a:ext cx="3926160" cy="1896840"/>
          </a:xfrm>
          <a:prstGeom prst="rect">
            <a:avLst/>
          </a:prstGeom>
        </p:spPr>
        <p:txBody>
          <a:bodyPr bIns="0" lIns="0" rIns="0" tIns="0" wrap="none"/>
          <a:p>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preserve="1" type="blank">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preserve="1" type="tx">
  <p:cSld name="Title Slide">
    <p:spTree>
      <p:nvGrpSpPr>
        <p:cNvPr id="1" name=""/>
        <p:cNvGrpSpPr/>
        <p:nvPr/>
      </p:nvGrpSpPr>
      <p:grpSpPr>
        <a:xfrm>
          <a:off x="0" y="0"/>
          <a:ext cx="0" cy="0"/>
          <a:chOff x="0" y="0"/>
          <a:chExt cx="0" cy="0"/>
        </a:xfrm>
      </p:grpSpPr>
      <p:sp>
        <p:nvSpPr>
          <p:cNvPr id="64"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65" name="PlaceHolder 2"/>
          <p:cNvSpPr>
            <a:spLocks noGrp="1"/>
          </p:cNvSpPr>
          <p:nvPr>
            <p:ph type="subTitle"/>
          </p:nvPr>
        </p:nvSpPr>
        <p:spPr>
          <a:xfrm>
            <a:off x="457200" y="1604520"/>
            <a:ext cx="8046360" cy="3977640"/>
          </a:xfrm>
          <a:prstGeom prst="rect">
            <a:avLst/>
          </a:prstGeom>
        </p:spPr>
        <p:txBody>
          <a:bodyPr anchor="ctr" bIns="0" lIns="0" rIns="0" tIns="0" wrap="none"/>
          <a:p>
            <a:pPr algn="ctr"/>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preserve="1" type="obj">
  <p:cSld name="Title, Content">
    <p:spTree>
      <p:nvGrpSpPr>
        <p:cNvPr id="1" name=""/>
        <p:cNvGrpSpPr/>
        <p:nvPr/>
      </p:nvGrpSpPr>
      <p:grpSpPr>
        <a:xfrm>
          <a:off x="0" y="0"/>
          <a:ext cx="0" cy="0"/>
          <a:chOff x="0" y="0"/>
          <a:chExt cx="0" cy="0"/>
        </a:xfrm>
      </p:grpSpPr>
      <p:sp>
        <p:nvSpPr>
          <p:cNvPr id="66"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67" name="PlaceHolder 2"/>
          <p:cNvSpPr>
            <a:spLocks noGrp="1"/>
          </p:cNvSpPr>
          <p:nvPr>
            <p:ph type="body"/>
          </p:nvPr>
        </p:nvSpPr>
        <p:spPr>
          <a:xfrm>
            <a:off x="457200" y="1604520"/>
            <a:ext cx="8046360" cy="3977280"/>
          </a:xfrm>
          <a:prstGeom prst="rect">
            <a:avLst/>
          </a:prstGeom>
        </p:spPr>
        <p:txBody>
          <a:bodyPr bIns="0" lIns="0" rIns="0" tIns="0" wrap="none"/>
          <a:p>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preserve="1" type="twoObj">
  <p:cSld name="Title, 2 Content">
    <p:spTree>
      <p:nvGrpSpPr>
        <p:cNvPr id="1" name=""/>
        <p:cNvGrpSpPr/>
        <p:nvPr/>
      </p:nvGrpSpPr>
      <p:grpSpPr>
        <a:xfrm>
          <a:off x="0" y="0"/>
          <a:ext cx="0" cy="0"/>
          <a:chOff x="0" y="0"/>
          <a:chExt cx="0" cy="0"/>
        </a:xfrm>
      </p:grpSpPr>
      <p:sp>
        <p:nvSpPr>
          <p:cNvPr id="68"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69" name="PlaceHolder 2"/>
          <p:cNvSpPr>
            <a:spLocks noGrp="1"/>
          </p:cNvSpPr>
          <p:nvPr>
            <p:ph type="body"/>
          </p:nvPr>
        </p:nvSpPr>
        <p:spPr>
          <a:xfrm>
            <a:off x="457200" y="1604520"/>
            <a:ext cx="3926160" cy="3977280"/>
          </a:xfrm>
          <a:prstGeom prst="rect">
            <a:avLst/>
          </a:prstGeom>
        </p:spPr>
        <p:txBody>
          <a:bodyPr bIns="0" lIns="0" rIns="0" tIns="0" wrap="none"/>
          <a:p>
            <a:endParaRPr/>
          </a:p>
        </p:txBody>
      </p:sp>
      <p:sp>
        <p:nvSpPr>
          <p:cNvPr id="70" name="PlaceHolder 3"/>
          <p:cNvSpPr>
            <a:spLocks noGrp="1"/>
          </p:cNvSpPr>
          <p:nvPr>
            <p:ph type="body"/>
          </p:nvPr>
        </p:nvSpPr>
        <p:spPr>
          <a:xfrm>
            <a:off x="4579920" y="1604520"/>
            <a:ext cx="3926160" cy="3977280"/>
          </a:xfrm>
          <a:prstGeom prst="rect">
            <a:avLst/>
          </a:prstGeom>
        </p:spPr>
        <p:txBody>
          <a:bodyPr bIns="0" lIns="0" rIns="0" tIns="0" wrap="none"/>
          <a:p>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preserve="1" type="titleOnly">
  <p:cSld name="Title Only">
    <p:spTree>
      <p:nvGrpSpPr>
        <p:cNvPr id="1" name=""/>
        <p:cNvGrpSpPr/>
        <p:nvPr/>
      </p:nvGrpSpPr>
      <p:grpSpPr>
        <a:xfrm>
          <a:off x="0" y="0"/>
          <a:ext cx="0" cy="0"/>
          <a:chOff x="0" y="0"/>
          <a:chExt cx="0" cy="0"/>
        </a:xfrm>
      </p:grpSpPr>
      <p:sp>
        <p:nvSpPr>
          <p:cNvPr id="71"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preserve="1" type="objOnly">
  <p:cSld name="Centered Text">
    <p:spTree>
      <p:nvGrpSpPr>
        <p:cNvPr id="1" name=""/>
        <p:cNvGrpSpPr/>
        <p:nvPr/>
      </p:nvGrpSpPr>
      <p:grpSpPr>
        <a:xfrm>
          <a:off x="0" y="0"/>
          <a:ext cx="0" cy="0"/>
          <a:chOff x="0" y="0"/>
          <a:chExt cx="0" cy="0"/>
        </a:xfrm>
      </p:grpSpPr>
      <p:sp>
        <p:nvSpPr>
          <p:cNvPr id="72" name="PlaceHolder 1"/>
          <p:cNvSpPr>
            <a:spLocks noGrp="1"/>
          </p:cNvSpPr>
          <p:nvPr>
            <p:ph type="subTitle"/>
          </p:nvPr>
        </p:nvSpPr>
        <p:spPr>
          <a:xfrm>
            <a:off x="457200" y="273600"/>
            <a:ext cx="8229240" cy="5308200"/>
          </a:xfrm>
          <a:prstGeom prst="rect">
            <a:avLst/>
          </a:prstGeom>
        </p:spPr>
        <p:txBody>
          <a:bodyPr anchor="ctr" bIns="0" lIns="0" rIns="0" tIns="0" wrap="none"/>
          <a:p>
            <a:pPr algn="ctr"/>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preserve="1" type="twoObjAndObj">
  <p:cSld name="Title, 2 Content and Content">
    <p:spTree>
      <p:nvGrpSpPr>
        <p:cNvPr id="1" name=""/>
        <p:cNvGrpSpPr/>
        <p:nvPr/>
      </p:nvGrpSpPr>
      <p:grpSpPr>
        <a:xfrm>
          <a:off x="0" y="0"/>
          <a:ext cx="0" cy="0"/>
          <a:chOff x="0" y="0"/>
          <a:chExt cx="0" cy="0"/>
        </a:xfrm>
      </p:grpSpPr>
      <p:sp>
        <p:nvSpPr>
          <p:cNvPr id="73"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74" name="PlaceHolder 2"/>
          <p:cNvSpPr>
            <a:spLocks noGrp="1"/>
          </p:cNvSpPr>
          <p:nvPr>
            <p:ph type="body"/>
          </p:nvPr>
        </p:nvSpPr>
        <p:spPr>
          <a:xfrm>
            <a:off x="457200" y="1604520"/>
            <a:ext cx="3926160" cy="1896840"/>
          </a:xfrm>
          <a:prstGeom prst="rect">
            <a:avLst/>
          </a:prstGeom>
        </p:spPr>
        <p:txBody>
          <a:bodyPr bIns="0" lIns="0" rIns="0" tIns="0" wrap="none"/>
          <a:p>
            <a:endParaRPr/>
          </a:p>
        </p:txBody>
      </p:sp>
      <p:sp>
        <p:nvSpPr>
          <p:cNvPr id="75" name="PlaceHolder 3"/>
          <p:cNvSpPr>
            <a:spLocks noGrp="1"/>
          </p:cNvSpPr>
          <p:nvPr>
            <p:ph type="body"/>
          </p:nvPr>
        </p:nvSpPr>
        <p:spPr>
          <a:xfrm>
            <a:off x="457200" y="3681720"/>
            <a:ext cx="3926160" cy="1896840"/>
          </a:xfrm>
          <a:prstGeom prst="rect">
            <a:avLst/>
          </a:prstGeom>
        </p:spPr>
        <p:txBody>
          <a:bodyPr bIns="0" lIns="0" rIns="0" tIns="0" wrap="none"/>
          <a:p>
            <a:endParaRPr/>
          </a:p>
        </p:txBody>
      </p:sp>
      <p:sp>
        <p:nvSpPr>
          <p:cNvPr id="76" name="PlaceHolder 4"/>
          <p:cNvSpPr>
            <a:spLocks noGrp="1"/>
          </p:cNvSpPr>
          <p:nvPr>
            <p:ph type="body"/>
          </p:nvPr>
        </p:nvSpPr>
        <p:spPr>
          <a:xfrm>
            <a:off x="4579920" y="1604520"/>
            <a:ext cx="3926160" cy="3977280"/>
          </a:xfrm>
          <a:prstGeom prst="rect">
            <a:avLst/>
          </a:prstGeom>
        </p:spPr>
        <p:txBody>
          <a:bodyPr bIns="0" lIns="0" rIns="0" tIns="0" wrap="none"/>
          <a:p>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preserve="1" type="tx">
  <p:cSld name="Title Slide">
    <p:spTree>
      <p:nvGrpSpPr>
        <p:cNvPr id="1" name=""/>
        <p:cNvGrpSpPr/>
        <p:nvPr/>
      </p:nvGrpSpPr>
      <p:grpSpPr>
        <a:xfrm>
          <a:off x="0" y="0"/>
          <a:ext cx="0" cy="0"/>
          <a:chOff x="0" y="0"/>
          <a:chExt cx="0" cy="0"/>
        </a:xfrm>
      </p:grpSpPr>
      <p:sp>
        <p:nvSpPr>
          <p:cNvPr id="24"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25" name="PlaceHolder 2"/>
          <p:cNvSpPr>
            <a:spLocks noGrp="1"/>
          </p:cNvSpPr>
          <p:nvPr>
            <p:ph type="subTitle"/>
          </p:nvPr>
        </p:nvSpPr>
        <p:spPr>
          <a:xfrm>
            <a:off x="457200" y="1604520"/>
            <a:ext cx="8046360" cy="3977640"/>
          </a:xfrm>
          <a:prstGeom prst="rect">
            <a:avLst/>
          </a:prstGeom>
        </p:spPr>
        <p:txBody>
          <a:bodyPr anchor="ctr" bIns="0" lIns="0" rIns="0" tIns="0" wrap="none"/>
          <a:p>
            <a:pPr algn="ctr"/>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preserve="1" type="objAndTwoObj">
  <p:cSld name="Title Content and 2 Content">
    <p:spTree>
      <p:nvGrpSpPr>
        <p:cNvPr id="1" name=""/>
        <p:cNvGrpSpPr/>
        <p:nvPr/>
      </p:nvGrpSpPr>
      <p:grpSpPr>
        <a:xfrm>
          <a:off x="0" y="0"/>
          <a:ext cx="0" cy="0"/>
          <a:chOff x="0" y="0"/>
          <a:chExt cx="0" cy="0"/>
        </a:xfrm>
      </p:grpSpPr>
      <p:sp>
        <p:nvSpPr>
          <p:cNvPr id="77"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78" name="PlaceHolder 2"/>
          <p:cNvSpPr>
            <a:spLocks noGrp="1"/>
          </p:cNvSpPr>
          <p:nvPr>
            <p:ph type="body"/>
          </p:nvPr>
        </p:nvSpPr>
        <p:spPr>
          <a:xfrm>
            <a:off x="457200" y="1604520"/>
            <a:ext cx="3926160" cy="3977280"/>
          </a:xfrm>
          <a:prstGeom prst="rect">
            <a:avLst/>
          </a:prstGeom>
        </p:spPr>
        <p:txBody>
          <a:bodyPr bIns="0" lIns="0" rIns="0" tIns="0" wrap="none"/>
          <a:p>
            <a:endParaRPr/>
          </a:p>
        </p:txBody>
      </p:sp>
      <p:sp>
        <p:nvSpPr>
          <p:cNvPr id="79" name="PlaceHolder 3"/>
          <p:cNvSpPr>
            <a:spLocks noGrp="1"/>
          </p:cNvSpPr>
          <p:nvPr>
            <p:ph type="body"/>
          </p:nvPr>
        </p:nvSpPr>
        <p:spPr>
          <a:xfrm>
            <a:off x="4579920" y="1604520"/>
            <a:ext cx="3926160" cy="1896840"/>
          </a:xfrm>
          <a:prstGeom prst="rect">
            <a:avLst/>
          </a:prstGeom>
        </p:spPr>
        <p:txBody>
          <a:bodyPr bIns="0" lIns="0" rIns="0" tIns="0" wrap="none"/>
          <a:p>
            <a:endParaRPr/>
          </a:p>
        </p:txBody>
      </p:sp>
      <p:sp>
        <p:nvSpPr>
          <p:cNvPr id="80" name="PlaceHolder 4"/>
          <p:cNvSpPr>
            <a:spLocks noGrp="1"/>
          </p:cNvSpPr>
          <p:nvPr>
            <p:ph type="body"/>
          </p:nvPr>
        </p:nvSpPr>
        <p:spPr>
          <a:xfrm>
            <a:off x="4579920" y="3681720"/>
            <a:ext cx="3926160" cy="1896840"/>
          </a:xfrm>
          <a:prstGeom prst="rect">
            <a:avLst/>
          </a:prstGeom>
        </p:spPr>
        <p:txBody>
          <a:bodyPr bIns="0" lIns="0" rIns="0" tIns="0" wrap="none"/>
          <a:p>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preserve="1" type="twoObjOverTx">
  <p:cSld name="Title, 2 Content over Content">
    <p:spTree>
      <p:nvGrpSpPr>
        <p:cNvPr id="1" name=""/>
        <p:cNvGrpSpPr/>
        <p:nvPr/>
      </p:nvGrpSpPr>
      <p:grpSpPr>
        <a:xfrm>
          <a:off x="0" y="0"/>
          <a:ext cx="0" cy="0"/>
          <a:chOff x="0" y="0"/>
          <a:chExt cx="0" cy="0"/>
        </a:xfrm>
      </p:grpSpPr>
      <p:sp>
        <p:nvSpPr>
          <p:cNvPr id="81"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82" name="PlaceHolder 2"/>
          <p:cNvSpPr>
            <a:spLocks noGrp="1"/>
          </p:cNvSpPr>
          <p:nvPr>
            <p:ph type="body"/>
          </p:nvPr>
        </p:nvSpPr>
        <p:spPr>
          <a:xfrm>
            <a:off x="457200" y="1604520"/>
            <a:ext cx="3926160" cy="1896840"/>
          </a:xfrm>
          <a:prstGeom prst="rect">
            <a:avLst/>
          </a:prstGeom>
        </p:spPr>
        <p:txBody>
          <a:bodyPr bIns="0" lIns="0" rIns="0" tIns="0" wrap="none"/>
          <a:p>
            <a:endParaRPr/>
          </a:p>
        </p:txBody>
      </p:sp>
      <p:sp>
        <p:nvSpPr>
          <p:cNvPr id="83" name="PlaceHolder 3"/>
          <p:cNvSpPr>
            <a:spLocks noGrp="1"/>
          </p:cNvSpPr>
          <p:nvPr>
            <p:ph type="body"/>
          </p:nvPr>
        </p:nvSpPr>
        <p:spPr>
          <a:xfrm>
            <a:off x="4579920" y="1604520"/>
            <a:ext cx="3926160" cy="1896840"/>
          </a:xfrm>
          <a:prstGeom prst="rect">
            <a:avLst/>
          </a:prstGeom>
        </p:spPr>
        <p:txBody>
          <a:bodyPr bIns="0" lIns="0" rIns="0" tIns="0" wrap="none"/>
          <a:p>
            <a:endParaRPr/>
          </a:p>
        </p:txBody>
      </p:sp>
      <p:sp>
        <p:nvSpPr>
          <p:cNvPr id="84" name="PlaceHolder 4"/>
          <p:cNvSpPr>
            <a:spLocks noGrp="1"/>
          </p:cNvSpPr>
          <p:nvPr>
            <p:ph type="body"/>
          </p:nvPr>
        </p:nvSpPr>
        <p:spPr>
          <a:xfrm>
            <a:off x="457200" y="3681720"/>
            <a:ext cx="8045640" cy="1896840"/>
          </a:xfrm>
          <a:prstGeom prst="rect">
            <a:avLst/>
          </a:prstGeom>
        </p:spPr>
        <p:txBody>
          <a:bodyPr bIns="0" lIns="0" rIns="0" tIns="0" wrap="none"/>
          <a:p>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preserve="1" type="objOverTx">
  <p:cSld name="Title, Content over Content">
    <p:spTree>
      <p:nvGrpSpPr>
        <p:cNvPr id="1" name=""/>
        <p:cNvGrpSpPr/>
        <p:nvPr/>
      </p:nvGrpSpPr>
      <p:grpSpPr>
        <a:xfrm>
          <a:off x="0" y="0"/>
          <a:ext cx="0" cy="0"/>
          <a:chOff x="0" y="0"/>
          <a:chExt cx="0" cy="0"/>
        </a:xfrm>
      </p:grpSpPr>
      <p:sp>
        <p:nvSpPr>
          <p:cNvPr id="85"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86" name="PlaceHolder 2"/>
          <p:cNvSpPr>
            <a:spLocks noGrp="1"/>
          </p:cNvSpPr>
          <p:nvPr>
            <p:ph type="body"/>
          </p:nvPr>
        </p:nvSpPr>
        <p:spPr>
          <a:xfrm>
            <a:off x="457200" y="1604520"/>
            <a:ext cx="8046360" cy="1896840"/>
          </a:xfrm>
          <a:prstGeom prst="rect">
            <a:avLst/>
          </a:prstGeom>
        </p:spPr>
        <p:txBody>
          <a:bodyPr bIns="0" lIns="0" rIns="0" tIns="0" wrap="none"/>
          <a:p>
            <a:endParaRPr/>
          </a:p>
        </p:txBody>
      </p:sp>
      <p:sp>
        <p:nvSpPr>
          <p:cNvPr id="87" name="PlaceHolder 3"/>
          <p:cNvSpPr>
            <a:spLocks noGrp="1"/>
          </p:cNvSpPr>
          <p:nvPr>
            <p:ph type="body"/>
          </p:nvPr>
        </p:nvSpPr>
        <p:spPr>
          <a:xfrm>
            <a:off x="457200" y="3681720"/>
            <a:ext cx="8046360" cy="1896840"/>
          </a:xfrm>
          <a:prstGeom prst="rect">
            <a:avLst/>
          </a:prstGeom>
        </p:spPr>
        <p:txBody>
          <a:bodyPr bIns="0" lIns="0" rIns="0" tIns="0" wrap="none"/>
          <a:p>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preserve="1" type="fourObj">
  <p:cSld name="Title, 4 Content">
    <p:spTree>
      <p:nvGrpSpPr>
        <p:cNvPr id="1" name=""/>
        <p:cNvGrpSpPr/>
        <p:nvPr/>
      </p:nvGrpSpPr>
      <p:grpSpPr>
        <a:xfrm>
          <a:off x="0" y="0"/>
          <a:ext cx="0" cy="0"/>
          <a:chOff x="0" y="0"/>
          <a:chExt cx="0" cy="0"/>
        </a:xfrm>
      </p:grpSpPr>
      <p:sp>
        <p:nvSpPr>
          <p:cNvPr id="88"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89" name="PlaceHolder 2"/>
          <p:cNvSpPr>
            <a:spLocks noGrp="1"/>
          </p:cNvSpPr>
          <p:nvPr>
            <p:ph type="body"/>
          </p:nvPr>
        </p:nvSpPr>
        <p:spPr>
          <a:xfrm>
            <a:off x="457200" y="1604520"/>
            <a:ext cx="3926160" cy="1896840"/>
          </a:xfrm>
          <a:prstGeom prst="rect">
            <a:avLst/>
          </a:prstGeom>
        </p:spPr>
        <p:txBody>
          <a:bodyPr bIns="0" lIns="0" rIns="0" tIns="0" wrap="none"/>
          <a:p>
            <a:endParaRPr/>
          </a:p>
        </p:txBody>
      </p:sp>
      <p:sp>
        <p:nvSpPr>
          <p:cNvPr id="90" name="PlaceHolder 3"/>
          <p:cNvSpPr>
            <a:spLocks noGrp="1"/>
          </p:cNvSpPr>
          <p:nvPr>
            <p:ph type="body"/>
          </p:nvPr>
        </p:nvSpPr>
        <p:spPr>
          <a:xfrm>
            <a:off x="4579920" y="1604520"/>
            <a:ext cx="3926160" cy="1896840"/>
          </a:xfrm>
          <a:prstGeom prst="rect">
            <a:avLst/>
          </a:prstGeom>
        </p:spPr>
        <p:txBody>
          <a:bodyPr bIns="0" lIns="0" rIns="0" tIns="0" wrap="none"/>
          <a:p>
            <a:endParaRPr/>
          </a:p>
        </p:txBody>
      </p:sp>
      <p:sp>
        <p:nvSpPr>
          <p:cNvPr id="91" name="PlaceHolder 4"/>
          <p:cNvSpPr>
            <a:spLocks noGrp="1"/>
          </p:cNvSpPr>
          <p:nvPr>
            <p:ph type="body"/>
          </p:nvPr>
        </p:nvSpPr>
        <p:spPr>
          <a:xfrm>
            <a:off x="4579920" y="3681720"/>
            <a:ext cx="3926160" cy="1896840"/>
          </a:xfrm>
          <a:prstGeom prst="rect">
            <a:avLst/>
          </a:prstGeom>
        </p:spPr>
        <p:txBody>
          <a:bodyPr bIns="0" lIns="0" rIns="0" tIns="0" wrap="none"/>
          <a:p>
            <a:endParaRPr/>
          </a:p>
        </p:txBody>
      </p:sp>
      <p:sp>
        <p:nvSpPr>
          <p:cNvPr id="92" name="PlaceHolder 5"/>
          <p:cNvSpPr>
            <a:spLocks noGrp="1"/>
          </p:cNvSpPr>
          <p:nvPr>
            <p:ph type="body"/>
          </p:nvPr>
        </p:nvSpPr>
        <p:spPr>
          <a:xfrm>
            <a:off x="457200" y="3681720"/>
            <a:ext cx="3926160" cy="1896840"/>
          </a:xfrm>
          <a:prstGeom prst="rect">
            <a:avLst/>
          </a:prstGeom>
        </p:spPr>
        <p:txBody>
          <a:bodyPr bIns="0" lIns="0" rIns="0" tIns="0" wrap="none"/>
          <a:p>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preserve="1" type="blank">
  <p:cSld name="Title, 6 Content">
    <p:spTree>
      <p:nvGrpSpPr>
        <p:cNvPr id="1" name=""/>
        <p:cNvGrpSpPr/>
        <p:nvPr/>
      </p:nvGrpSpPr>
      <p:grpSpPr>
        <a:xfrm>
          <a:off x="0" y="0"/>
          <a:ext cx="0" cy="0"/>
          <a:chOff x="0" y="0"/>
          <a:chExt cx="0" cy="0"/>
        </a:xfrm>
      </p:grpSpPr>
      <p:sp>
        <p:nvSpPr>
          <p:cNvPr id="93"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94" name="PlaceHolder 2"/>
          <p:cNvSpPr>
            <a:spLocks noGrp="1"/>
          </p:cNvSpPr>
          <p:nvPr>
            <p:ph type="body"/>
          </p:nvPr>
        </p:nvSpPr>
        <p:spPr>
          <a:xfrm>
            <a:off x="457200" y="1604520"/>
            <a:ext cx="3926160" cy="1896840"/>
          </a:xfrm>
          <a:prstGeom prst="rect">
            <a:avLst/>
          </a:prstGeom>
        </p:spPr>
        <p:txBody>
          <a:bodyPr bIns="0" lIns="0" rIns="0" tIns="0" wrap="none"/>
          <a:p>
            <a:endParaRPr/>
          </a:p>
        </p:txBody>
      </p:sp>
      <p:sp>
        <p:nvSpPr>
          <p:cNvPr id="95" name="PlaceHolder 3"/>
          <p:cNvSpPr>
            <a:spLocks noGrp="1"/>
          </p:cNvSpPr>
          <p:nvPr>
            <p:ph type="body"/>
          </p:nvPr>
        </p:nvSpPr>
        <p:spPr>
          <a:xfrm>
            <a:off x="4579920" y="1604520"/>
            <a:ext cx="3926160" cy="1896840"/>
          </a:xfrm>
          <a:prstGeom prst="rect">
            <a:avLst/>
          </a:prstGeom>
        </p:spPr>
        <p:txBody>
          <a:bodyPr bIns="0" lIns="0" rIns="0" tIns="0" wrap="none"/>
          <a:p>
            <a:endParaRPr/>
          </a:p>
        </p:txBody>
      </p:sp>
    </p:spTree>
  </p:cSld>
</p:sldLayout>
</file>

<file path=ppt/slideLayouts/slideLayout25.xml><?xml version="1.0" encoding="utf-8"?>
<p:sldLayout xmlns:a="http://schemas.openxmlformats.org/drawingml/2006/main" xmlns:p="http://schemas.openxmlformats.org/presentationml/2006/main" xmlns:r="http://schemas.openxmlformats.org/officeDocument/2006/relationships" preserve="1" type="blank">
  <p:cSld name="Blank Slide">
    <p:spTree>
      <p:nvGrpSpPr>
        <p:cNvPr id="1" name=""/>
        <p:cNvGrpSpPr/>
        <p:nvPr/>
      </p:nvGrpSpPr>
      <p:grpSpPr>
        <a:xfrm>
          <a:off x="0" y="0"/>
          <a:ext cx="0" cy="0"/>
          <a:chOff x="0" y="0"/>
          <a:chExt cx="0" cy="0"/>
        </a:xfrm>
      </p:grpSpPr>
    </p:spTree>
  </p:cSld>
</p:sldLayout>
</file>

<file path=ppt/slideLayouts/slideLayout26.xml><?xml version="1.0" encoding="utf-8"?>
<p:sldLayout xmlns:a="http://schemas.openxmlformats.org/drawingml/2006/main" xmlns:p="http://schemas.openxmlformats.org/presentationml/2006/main" xmlns:r="http://schemas.openxmlformats.org/officeDocument/2006/relationships" preserve="1" type="tx">
  <p:cSld name="Title Slide">
    <p:spTree>
      <p:nvGrpSpPr>
        <p:cNvPr id="1" name=""/>
        <p:cNvGrpSpPr/>
        <p:nvPr/>
      </p:nvGrpSpPr>
      <p:grpSpPr>
        <a:xfrm>
          <a:off x="0" y="0"/>
          <a:ext cx="0" cy="0"/>
          <a:chOff x="0" y="0"/>
          <a:chExt cx="0" cy="0"/>
        </a:xfrm>
      </p:grpSpPr>
      <p:sp>
        <p:nvSpPr>
          <p:cNvPr id="105"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106" name="PlaceHolder 2"/>
          <p:cNvSpPr>
            <a:spLocks noGrp="1"/>
          </p:cNvSpPr>
          <p:nvPr>
            <p:ph type="subTitle"/>
          </p:nvPr>
        </p:nvSpPr>
        <p:spPr>
          <a:xfrm>
            <a:off x="457200" y="1604520"/>
            <a:ext cx="8046360" cy="3977640"/>
          </a:xfrm>
          <a:prstGeom prst="rect">
            <a:avLst/>
          </a:prstGeom>
        </p:spPr>
        <p:txBody>
          <a:bodyPr anchor="ctr" bIns="0" lIns="0" rIns="0" tIns="0" wrap="none"/>
          <a:p>
            <a:pPr algn="ctr"/>
            <a:endParaRPr/>
          </a:p>
        </p:txBody>
      </p:sp>
    </p:spTree>
  </p:cSld>
</p:sldLayout>
</file>

<file path=ppt/slideLayouts/slideLayout27.xml><?xml version="1.0" encoding="utf-8"?>
<p:sldLayout xmlns:a="http://schemas.openxmlformats.org/drawingml/2006/main" xmlns:p="http://schemas.openxmlformats.org/presentationml/2006/main" xmlns:r="http://schemas.openxmlformats.org/officeDocument/2006/relationships" preserve="1" type="obj">
  <p:cSld name="Title, Content">
    <p:spTree>
      <p:nvGrpSpPr>
        <p:cNvPr id="1" name=""/>
        <p:cNvGrpSpPr/>
        <p:nvPr/>
      </p:nvGrpSpPr>
      <p:grpSpPr>
        <a:xfrm>
          <a:off x="0" y="0"/>
          <a:ext cx="0" cy="0"/>
          <a:chOff x="0" y="0"/>
          <a:chExt cx="0" cy="0"/>
        </a:xfrm>
      </p:grpSpPr>
      <p:sp>
        <p:nvSpPr>
          <p:cNvPr id="107"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108" name="PlaceHolder 2"/>
          <p:cNvSpPr>
            <a:spLocks noGrp="1"/>
          </p:cNvSpPr>
          <p:nvPr>
            <p:ph type="body"/>
          </p:nvPr>
        </p:nvSpPr>
        <p:spPr>
          <a:xfrm>
            <a:off x="457200" y="1604520"/>
            <a:ext cx="8046360" cy="3977280"/>
          </a:xfrm>
          <a:prstGeom prst="rect">
            <a:avLst/>
          </a:prstGeom>
        </p:spPr>
        <p:txBody>
          <a:bodyPr bIns="0" lIns="0" rIns="0" tIns="0" wrap="none"/>
          <a:p>
            <a:endParaRPr/>
          </a:p>
        </p:txBody>
      </p:sp>
    </p:spTree>
  </p:cSld>
</p:sldLayout>
</file>

<file path=ppt/slideLayouts/slideLayout28.xml><?xml version="1.0" encoding="utf-8"?>
<p:sldLayout xmlns:a="http://schemas.openxmlformats.org/drawingml/2006/main" xmlns:p="http://schemas.openxmlformats.org/presentationml/2006/main" xmlns:r="http://schemas.openxmlformats.org/officeDocument/2006/relationships" preserve="1" type="twoObj">
  <p:cSld name="Title, 2 Content">
    <p:spTree>
      <p:nvGrpSpPr>
        <p:cNvPr id="1" name=""/>
        <p:cNvGrpSpPr/>
        <p:nvPr/>
      </p:nvGrpSpPr>
      <p:grpSpPr>
        <a:xfrm>
          <a:off x="0" y="0"/>
          <a:ext cx="0" cy="0"/>
          <a:chOff x="0" y="0"/>
          <a:chExt cx="0" cy="0"/>
        </a:xfrm>
      </p:grpSpPr>
      <p:sp>
        <p:nvSpPr>
          <p:cNvPr id="109"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110" name="PlaceHolder 2"/>
          <p:cNvSpPr>
            <a:spLocks noGrp="1"/>
          </p:cNvSpPr>
          <p:nvPr>
            <p:ph type="body"/>
          </p:nvPr>
        </p:nvSpPr>
        <p:spPr>
          <a:xfrm>
            <a:off x="457200" y="1604520"/>
            <a:ext cx="3926160" cy="3977280"/>
          </a:xfrm>
          <a:prstGeom prst="rect">
            <a:avLst/>
          </a:prstGeom>
        </p:spPr>
        <p:txBody>
          <a:bodyPr bIns="0" lIns="0" rIns="0" tIns="0" wrap="none"/>
          <a:p>
            <a:endParaRPr/>
          </a:p>
        </p:txBody>
      </p:sp>
      <p:sp>
        <p:nvSpPr>
          <p:cNvPr id="111" name="PlaceHolder 3"/>
          <p:cNvSpPr>
            <a:spLocks noGrp="1"/>
          </p:cNvSpPr>
          <p:nvPr>
            <p:ph type="body"/>
          </p:nvPr>
        </p:nvSpPr>
        <p:spPr>
          <a:xfrm>
            <a:off x="4579920" y="1604520"/>
            <a:ext cx="3926160" cy="3977280"/>
          </a:xfrm>
          <a:prstGeom prst="rect">
            <a:avLst/>
          </a:prstGeom>
        </p:spPr>
        <p:txBody>
          <a:bodyPr bIns="0" lIns="0" rIns="0" tIns="0" wrap="none"/>
          <a:p>
            <a:endParaRPr/>
          </a:p>
        </p:txBody>
      </p:sp>
    </p:spTree>
  </p:cSld>
</p:sldLayout>
</file>

<file path=ppt/slideLayouts/slideLayout29.xml><?xml version="1.0" encoding="utf-8"?>
<p:sldLayout xmlns:a="http://schemas.openxmlformats.org/drawingml/2006/main" xmlns:p="http://schemas.openxmlformats.org/presentationml/2006/main" xmlns:r="http://schemas.openxmlformats.org/officeDocument/2006/relationships" preserve="1" type="titleOnly">
  <p:cSld name="Title Only">
    <p:spTree>
      <p:nvGrpSpPr>
        <p:cNvPr id="1" name=""/>
        <p:cNvGrpSpPr/>
        <p:nvPr/>
      </p:nvGrpSpPr>
      <p:grpSpPr>
        <a:xfrm>
          <a:off x="0" y="0"/>
          <a:ext cx="0" cy="0"/>
          <a:chOff x="0" y="0"/>
          <a:chExt cx="0" cy="0"/>
        </a:xfrm>
      </p:grpSpPr>
      <p:sp>
        <p:nvSpPr>
          <p:cNvPr id="112"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preserve="1" type="obj">
  <p:cSld name="Title,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27" name="PlaceHolder 2"/>
          <p:cNvSpPr>
            <a:spLocks noGrp="1"/>
          </p:cNvSpPr>
          <p:nvPr>
            <p:ph type="body"/>
          </p:nvPr>
        </p:nvSpPr>
        <p:spPr>
          <a:xfrm>
            <a:off x="457200" y="1604520"/>
            <a:ext cx="8046360" cy="3977280"/>
          </a:xfrm>
          <a:prstGeom prst="rect">
            <a:avLst/>
          </a:prstGeom>
        </p:spPr>
        <p:txBody>
          <a:bodyPr bIns="0" lIns="0" rIns="0" tIns="0" wrap="none"/>
          <a:p>
            <a:endParaRPr/>
          </a:p>
        </p:txBody>
      </p:sp>
    </p:spTree>
  </p:cSld>
</p:sldLayout>
</file>

<file path=ppt/slideLayouts/slideLayout30.xml><?xml version="1.0" encoding="utf-8"?>
<p:sldLayout xmlns:a="http://schemas.openxmlformats.org/drawingml/2006/main" xmlns:p="http://schemas.openxmlformats.org/presentationml/2006/main" xmlns:r="http://schemas.openxmlformats.org/officeDocument/2006/relationships" preserve="1" type="objOnly">
  <p:cSld name="Centered Text">
    <p:spTree>
      <p:nvGrpSpPr>
        <p:cNvPr id="1" name=""/>
        <p:cNvGrpSpPr/>
        <p:nvPr/>
      </p:nvGrpSpPr>
      <p:grpSpPr>
        <a:xfrm>
          <a:off x="0" y="0"/>
          <a:ext cx="0" cy="0"/>
          <a:chOff x="0" y="0"/>
          <a:chExt cx="0" cy="0"/>
        </a:xfrm>
      </p:grpSpPr>
      <p:sp>
        <p:nvSpPr>
          <p:cNvPr id="113" name="PlaceHolder 1"/>
          <p:cNvSpPr>
            <a:spLocks noGrp="1"/>
          </p:cNvSpPr>
          <p:nvPr>
            <p:ph type="subTitle"/>
          </p:nvPr>
        </p:nvSpPr>
        <p:spPr>
          <a:xfrm>
            <a:off x="457200" y="273600"/>
            <a:ext cx="8229240" cy="5308200"/>
          </a:xfrm>
          <a:prstGeom prst="rect">
            <a:avLst/>
          </a:prstGeom>
        </p:spPr>
        <p:txBody>
          <a:bodyPr anchor="ctr" bIns="0" lIns="0" rIns="0" tIns="0" wrap="none"/>
          <a:p>
            <a:pPr algn="ctr"/>
            <a:endParaRPr/>
          </a:p>
        </p:txBody>
      </p:sp>
    </p:spTree>
  </p:cSld>
</p:sldLayout>
</file>

<file path=ppt/slideLayouts/slideLayout31.xml><?xml version="1.0" encoding="utf-8"?>
<p:sldLayout xmlns:a="http://schemas.openxmlformats.org/drawingml/2006/main" xmlns:p="http://schemas.openxmlformats.org/presentationml/2006/main" xmlns:r="http://schemas.openxmlformats.org/officeDocument/2006/relationships" preserve="1" type="twoObjAndObj">
  <p:cSld name="Title, 2 Content and Content">
    <p:spTree>
      <p:nvGrpSpPr>
        <p:cNvPr id="1" name=""/>
        <p:cNvGrpSpPr/>
        <p:nvPr/>
      </p:nvGrpSpPr>
      <p:grpSpPr>
        <a:xfrm>
          <a:off x="0" y="0"/>
          <a:ext cx="0" cy="0"/>
          <a:chOff x="0" y="0"/>
          <a:chExt cx="0" cy="0"/>
        </a:xfrm>
      </p:grpSpPr>
      <p:sp>
        <p:nvSpPr>
          <p:cNvPr id="114"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115" name="PlaceHolder 2"/>
          <p:cNvSpPr>
            <a:spLocks noGrp="1"/>
          </p:cNvSpPr>
          <p:nvPr>
            <p:ph type="body"/>
          </p:nvPr>
        </p:nvSpPr>
        <p:spPr>
          <a:xfrm>
            <a:off x="457200" y="1604520"/>
            <a:ext cx="3926160" cy="1896840"/>
          </a:xfrm>
          <a:prstGeom prst="rect">
            <a:avLst/>
          </a:prstGeom>
        </p:spPr>
        <p:txBody>
          <a:bodyPr bIns="0" lIns="0" rIns="0" tIns="0" wrap="none"/>
          <a:p>
            <a:endParaRPr/>
          </a:p>
        </p:txBody>
      </p:sp>
      <p:sp>
        <p:nvSpPr>
          <p:cNvPr id="116" name="PlaceHolder 3"/>
          <p:cNvSpPr>
            <a:spLocks noGrp="1"/>
          </p:cNvSpPr>
          <p:nvPr>
            <p:ph type="body"/>
          </p:nvPr>
        </p:nvSpPr>
        <p:spPr>
          <a:xfrm>
            <a:off x="457200" y="3681720"/>
            <a:ext cx="3926160" cy="1896840"/>
          </a:xfrm>
          <a:prstGeom prst="rect">
            <a:avLst/>
          </a:prstGeom>
        </p:spPr>
        <p:txBody>
          <a:bodyPr bIns="0" lIns="0" rIns="0" tIns="0" wrap="none"/>
          <a:p>
            <a:endParaRPr/>
          </a:p>
        </p:txBody>
      </p:sp>
      <p:sp>
        <p:nvSpPr>
          <p:cNvPr id="117" name="PlaceHolder 4"/>
          <p:cNvSpPr>
            <a:spLocks noGrp="1"/>
          </p:cNvSpPr>
          <p:nvPr>
            <p:ph type="body"/>
          </p:nvPr>
        </p:nvSpPr>
        <p:spPr>
          <a:xfrm>
            <a:off x="4579920" y="1604520"/>
            <a:ext cx="3926160" cy="3977280"/>
          </a:xfrm>
          <a:prstGeom prst="rect">
            <a:avLst/>
          </a:prstGeom>
        </p:spPr>
        <p:txBody>
          <a:bodyPr bIns="0" lIns="0" rIns="0" tIns="0" wrap="none"/>
          <a:p>
            <a:endParaRPr/>
          </a:p>
        </p:txBody>
      </p:sp>
    </p:spTree>
  </p:cSld>
</p:sldLayout>
</file>

<file path=ppt/slideLayouts/slideLayout32.xml><?xml version="1.0" encoding="utf-8"?>
<p:sldLayout xmlns:a="http://schemas.openxmlformats.org/drawingml/2006/main" xmlns:p="http://schemas.openxmlformats.org/presentationml/2006/main" xmlns:r="http://schemas.openxmlformats.org/officeDocument/2006/relationships" preserve="1" type="objAndTwoObj">
  <p:cSld name="Title Content and 2 Content">
    <p:spTree>
      <p:nvGrpSpPr>
        <p:cNvPr id="1" name=""/>
        <p:cNvGrpSpPr/>
        <p:nvPr/>
      </p:nvGrpSpPr>
      <p:grpSpPr>
        <a:xfrm>
          <a:off x="0" y="0"/>
          <a:ext cx="0" cy="0"/>
          <a:chOff x="0" y="0"/>
          <a:chExt cx="0" cy="0"/>
        </a:xfrm>
      </p:grpSpPr>
      <p:sp>
        <p:nvSpPr>
          <p:cNvPr id="118"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119" name="PlaceHolder 2"/>
          <p:cNvSpPr>
            <a:spLocks noGrp="1"/>
          </p:cNvSpPr>
          <p:nvPr>
            <p:ph type="body"/>
          </p:nvPr>
        </p:nvSpPr>
        <p:spPr>
          <a:xfrm>
            <a:off x="457200" y="1604520"/>
            <a:ext cx="3926160" cy="3977280"/>
          </a:xfrm>
          <a:prstGeom prst="rect">
            <a:avLst/>
          </a:prstGeom>
        </p:spPr>
        <p:txBody>
          <a:bodyPr bIns="0" lIns="0" rIns="0" tIns="0" wrap="none"/>
          <a:p>
            <a:endParaRPr/>
          </a:p>
        </p:txBody>
      </p:sp>
      <p:sp>
        <p:nvSpPr>
          <p:cNvPr id="120" name="PlaceHolder 3"/>
          <p:cNvSpPr>
            <a:spLocks noGrp="1"/>
          </p:cNvSpPr>
          <p:nvPr>
            <p:ph type="body"/>
          </p:nvPr>
        </p:nvSpPr>
        <p:spPr>
          <a:xfrm>
            <a:off x="4579920" y="1604520"/>
            <a:ext cx="3926160" cy="1896840"/>
          </a:xfrm>
          <a:prstGeom prst="rect">
            <a:avLst/>
          </a:prstGeom>
        </p:spPr>
        <p:txBody>
          <a:bodyPr bIns="0" lIns="0" rIns="0" tIns="0" wrap="none"/>
          <a:p>
            <a:endParaRPr/>
          </a:p>
        </p:txBody>
      </p:sp>
      <p:sp>
        <p:nvSpPr>
          <p:cNvPr id="121" name="PlaceHolder 4"/>
          <p:cNvSpPr>
            <a:spLocks noGrp="1"/>
          </p:cNvSpPr>
          <p:nvPr>
            <p:ph type="body"/>
          </p:nvPr>
        </p:nvSpPr>
        <p:spPr>
          <a:xfrm>
            <a:off x="4579920" y="3681720"/>
            <a:ext cx="3926160" cy="1896840"/>
          </a:xfrm>
          <a:prstGeom prst="rect">
            <a:avLst/>
          </a:prstGeom>
        </p:spPr>
        <p:txBody>
          <a:bodyPr bIns="0" lIns="0" rIns="0" tIns="0" wrap="none"/>
          <a:p>
            <a:endParaRPr/>
          </a:p>
        </p:txBody>
      </p:sp>
    </p:spTree>
  </p:cSld>
</p:sldLayout>
</file>

<file path=ppt/slideLayouts/slideLayout33.xml><?xml version="1.0" encoding="utf-8"?>
<p:sldLayout xmlns:a="http://schemas.openxmlformats.org/drawingml/2006/main" xmlns:p="http://schemas.openxmlformats.org/presentationml/2006/main" xmlns:r="http://schemas.openxmlformats.org/officeDocument/2006/relationships" preserve="1" type="twoObjOverTx">
  <p:cSld name="Title, 2 Content over Content">
    <p:spTree>
      <p:nvGrpSpPr>
        <p:cNvPr id="1" name=""/>
        <p:cNvGrpSpPr/>
        <p:nvPr/>
      </p:nvGrpSpPr>
      <p:grpSpPr>
        <a:xfrm>
          <a:off x="0" y="0"/>
          <a:ext cx="0" cy="0"/>
          <a:chOff x="0" y="0"/>
          <a:chExt cx="0" cy="0"/>
        </a:xfrm>
      </p:grpSpPr>
      <p:sp>
        <p:nvSpPr>
          <p:cNvPr id="122"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123" name="PlaceHolder 2"/>
          <p:cNvSpPr>
            <a:spLocks noGrp="1"/>
          </p:cNvSpPr>
          <p:nvPr>
            <p:ph type="body"/>
          </p:nvPr>
        </p:nvSpPr>
        <p:spPr>
          <a:xfrm>
            <a:off x="457200" y="1604520"/>
            <a:ext cx="3926160" cy="1896840"/>
          </a:xfrm>
          <a:prstGeom prst="rect">
            <a:avLst/>
          </a:prstGeom>
        </p:spPr>
        <p:txBody>
          <a:bodyPr bIns="0" lIns="0" rIns="0" tIns="0" wrap="none"/>
          <a:p>
            <a:endParaRPr/>
          </a:p>
        </p:txBody>
      </p:sp>
      <p:sp>
        <p:nvSpPr>
          <p:cNvPr id="124" name="PlaceHolder 3"/>
          <p:cNvSpPr>
            <a:spLocks noGrp="1"/>
          </p:cNvSpPr>
          <p:nvPr>
            <p:ph type="body"/>
          </p:nvPr>
        </p:nvSpPr>
        <p:spPr>
          <a:xfrm>
            <a:off x="4579920" y="1604520"/>
            <a:ext cx="3926160" cy="1896840"/>
          </a:xfrm>
          <a:prstGeom prst="rect">
            <a:avLst/>
          </a:prstGeom>
        </p:spPr>
        <p:txBody>
          <a:bodyPr bIns="0" lIns="0" rIns="0" tIns="0" wrap="none"/>
          <a:p>
            <a:endParaRPr/>
          </a:p>
        </p:txBody>
      </p:sp>
      <p:sp>
        <p:nvSpPr>
          <p:cNvPr id="125" name="PlaceHolder 4"/>
          <p:cNvSpPr>
            <a:spLocks noGrp="1"/>
          </p:cNvSpPr>
          <p:nvPr>
            <p:ph type="body"/>
          </p:nvPr>
        </p:nvSpPr>
        <p:spPr>
          <a:xfrm>
            <a:off x="457200" y="3681720"/>
            <a:ext cx="8045640" cy="1896840"/>
          </a:xfrm>
          <a:prstGeom prst="rect">
            <a:avLst/>
          </a:prstGeom>
        </p:spPr>
        <p:txBody>
          <a:bodyPr bIns="0" lIns="0" rIns="0" tIns="0" wrap="none"/>
          <a:p>
            <a:endParaRPr/>
          </a:p>
        </p:txBody>
      </p:sp>
    </p:spTree>
  </p:cSld>
</p:sldLayout>
</file>

<file path=ppt/slideLayouts/slideLayout34.xml><?xml version="1.0" encoding="utf-8"?>
<p:sldLayout xmlns:a="http://schemas.openxmlformats.org/drawingml/2006/main" xmlns:p="http://schemas.openxmlformats.org/presentationml/2006/main" xmlns:r="http://schemas.openxmlformats.org/officeDocument/2006/relationships" preserve="1" type="objOverTx">
  <p:cSld name="Title, Content over Content">
    <p:spTree>
      <p:nvGrpSpPr>
        <p:cNvPr id="1" name=""/>
        <p:cNvGrpSpPr/>
        <p:nvPr/>
      </p:nvGrpSpPr>
      <p:grpSpPr>
        <a:xfrm>
          <a:off x="0" y="0"/>
          <a:ext cx="0" cy="0"/>
          <a:chOff x="0" y="0"/>
          <a:chExt cx="0" cy="0"/>
        </a:xfrm>
      </p:grpSpPr>
      <p:sp>
        <p:nvSpPr>
          <p:cNvPr id="126"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127" name="PlaceHolder 2"/>
          <p:cNvSpPr>
            <a:spLocks noGrp="1"/>
          </p:cNvSpPr>
          <p:nvPr>
            <p:ph type="body"/>
          </p:nvPr>
        </p:nvSpPr>
        <p:spPr>
          <a:xfrm>
            <a:off x="457200" y="1604520"/>
            <a:ext cx="8046360" cy="1896840"/>
          </a:xfrm>
          <a:prstGeom prst="rect">
            <a:avLst/>
          </a:prstGeom>
        </p:spPr>
        <p:txBody>
          <a:bodyPr bIns="0" lIns="0" rIns="0" tIns="0" wrap="none"/>
          <a:p>
            <a:endParaRPr/>
          </a:p>
        </p:txBody>
      </p:sp>
      <p:sp>
        <p:nvSpPr>
          <p:cNvPr id="128" name="PlaceHolder 3"/>
          <p:cNvSpPr>
            <a:spLocks noGrp="1"/>
          </p:cNvSpPr>
          <p:nvPr>
            <p:ph type="body"/>
          </p:nvPr>
        </p:nvSpPr>
        <p:spPr>
          <a:xfrm>
            <a:off x="457200" y="3681720"/>
            <a:ext cx="8046360" cy="1896840"/>
          </a:xfrm>
          <a:prstGeom prst="rect">
            <a:avLst/>
          </a:prstGeom>
        </p:spPr>
        <p:txBody>
          <a:bodyPr bIns="0" lIns="0" rIns="0" tIns="0" wrap="none"/>
          <a:p>
            <a:endParaRPr/>
          </a:p>
        </p:txBody>
      </p:sp>
    </p:spTree>
  </p:cSld>
</p:sldLayout>
</file>

<file path=ppt/slideLayouts/slideLayout35.xml><?xml version="1.0" encoding="utf-8"?>
<p:sldLayout xmlns:a="http://schemas.openxmlformats.org/drawingml/2006/main" xmlns:p="http://schemas.openxmlformats.org/presentationml/2006/main" xmlns:r="http://schemas.openxmlformats.org/officeDocument/2006/relationships" preserve="1" type="fourObj">
  <p:cSld name="Title, 4 Content">
    <p:spTree>
      <p:nvGrpSpPr>
        <p:cNvPr id="1" name=""/>
        <p:cNvGrpSpPr/>
        <p:nvPr/>
      </p:nvGrpSpPr>
      <p:grpSpPr>
        <a:xfrm>
          <a:off x="0" y="0"/>
          <a:ext cx="0" cy="0"/>
          <a:chOff x="0" y="0"/>
          <a:chExt cx="0" cy="0"/>
        </a:xfrm>
      </p:grpSpPr>
      <p:sp>
        <p:nvSpPr>
          <p:cNvPr id="129"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130" name="PlaceHolder 2"/>
          <p:cNvSpPr>
            <a:spLocks noGrp="1"/>
          </p:cNvSpPr>
          <p:nvPr>
            <p:ph type="body"/>
          </p:nvPr>
        </p:nvSpPr>
        <p:spPr>
          <a:xfrm>
            <a:off x="457200" y="1604520"/>
            <a:ext cx="3926160" cy="1896840"/>
          </a:xfrm>
          <a:prstGeom prst="rect">
            <a:avLst/>
          </a:prstGeom>
        </p:spPr>
        <p:txBody>
          <a:bodyPr bIns="0" lIns="0" rIns="0" tIns="0" wrap="none"/>
          <a:p>
            <a:endParaRPr/>
          </a:p>
        </p:txBody>
      </p:sp>
      <p:sp>
        <p:nvSpPr>
          <p:cNvPr id="131" name="PlaceHolder 3"/>
          <p:cNvSpPr>
            <a:spLocks noGrp="1"/>
          </p:cNvSpPr>
          <p:nvPr>
            <p:ph type="body"/>
          </p:nvPr>
        </p:nvSpPr>
        <p:spPr>
          <a:xfrm>
            <a:off x="4579920" y="1604520"/>
            <a:ext cx="3926160" cy="1896840"/>
          </a:xfrm>
          <a:prstGeom prst="rect">
            <a:avLst/>
          </a:prstGeom>
        </p:spPr>
        <p:txBody>
          <a:bodyPr bIns="0" lIns="0" rIns="0" tIns="0" wrap="none"/>
          <a:p>
            <a:endParaRPr/>
          </a:p>
        </p:txBody>
      </p:sp>
      <p:sp>
        <p:nvSpPr>
          <p:cNvPr id="132" name="PlaceHolder 4"/>
          <p:cNvSpPr>
            <a:spLocks noGrp="1"/>
          </p:cNvSpPr>
          <p:nvPr>
            <p:ph type="body"/>
          </p:nvPr>
        </p:nvSpPr>
        <p:spPr>
          <a:xfrm>
            <a:off x="4579920" y="3681720"/>
            <a:ext cx="3926160" cy="1896840"/>
          </a:xfrm>
          <a:prstGeom prst="rect">
            <a:avLst/>
          </a:prstGeom>
        </p:spPr>
        <p:txBody>
          <a:bodyPr bIns="0" lIns="0" rIns="0" tIns="0" wrap="none"/>
          <a:p>
            <a:endParaRPr/>
          </a:p>
        </p:txBody>
      </p:sp>
      <p:sp>
        <p:nvSpPr>
          <p:cNvPr id="133" name="PlaceHolder 5"/>
          <p:cNvSpPr>
            <a:spLocks noGrp="1"/>
          </p:cNvSpPr>
          <p:nvPr>
            <p:ph type="body"/>
          </p:nvPr>
        </p:nvSpPr>
        <p:spPr>
          <a:xfrm>
            <a:off x="457200" y="3681720"/>
            <a:ext cx="3926160" cy="1896840"/>
          </a:xfrm>
          <a:prstGeom prst="rect">
            <a:avLst/>
          </a:prstGeom>
        </p:spPr>
        <p:txBody>
          <a:bodyPr bIns="0" lIns="0" rIns="0" tIns="0" wrap="none"/>
          <a:p>
            <a:endParaRPr/>
          </a:p>
        </p:txBody>
      </p:sp>
    </p:spTree>
  </p:cSld>
</p:sldLayout>
</file>

<file path=ppt/slideLayouts/slideLayout36.xml><?xml version="1.0" encoding="utf-8"?>
<p:sldLayout xmlns:a="http://schemas.openxmlformats.org/drawingml/2006/main" xmlns:p="http://schemas.openxmlformats.org/presentationml/2006/main" xmlns:r="http://schemas.openxmlformats.org/officeDocument/2006/relationships" preserve="1" type="blank">
  <p:cSld name="Title, 6 Content">
    <p:spTree>
      <p:nvGrpSpPr>
        <p:cNvPr id="1" name=""/>
        <p:cNvGrpSpPr/>
        <p:nvPr/>
      </p:nvGrpSpPr>
      <p:grpSpPr>
        <a:xfrm>
          <a:off x="0" y="0"/>
          <a:ext cx="0" cy="0"/>
          <a:chOff x="0" y="0"/>
          <a:chExt cx="0" cy="0"/>
        </a:xfrm>
      </p:grpSpPr>
      <p:sp>
        <p:nvSpPr>
          <p:cNvPr id="134"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135" name="PlaceHolder 2"/>
          <p:cNvSpPr>
            <a:spLocks noGrp="1"/>
          </p:cNvSpPr>
          <p:nvPr>
            <p:ph type="body"/>
          </p:nvPr>
        </p:nvSpPr>
        <p:spPr>
          <a:xfrm>
            <a:off x="457200" y="1604520"/>
            <a:ext cx="3926160" cy="1896840"/>
          </a:xfrm>
          <a:prstGeom prst="rect">
            <a:avLst/>
          </a:prstGeom>
        </p:spPr>
        <p:txBody>
          <a:bodyPr bIns="0" lIns="0" rIns="0" tIns="0" wrap="none"/>
          <a:p>
            <a:endParaRPr/>
          </a:p>
        </p:txBody>
      </p:sp>
      <p:sp>
        <p:nvSpPr>
          <p:cNvPr id="136" name="PlaceHolder 3"/>
          <p:cNvSpPr>
            <a:spLocks noGrp="1"/>
          </p:cNvSpPr>
          <p:nvPr>
            <p:ph type="body"/>
          </p:nvPr>
        </p:nvSpPr>
        <p:spPr>
          <a:xfrm>
            <a:off x="4579920" y="1604520"/>
            <a:ext cx="3926160" cy="1896840"/>
          </a:xfrm>
          <a:prstGeom prst="rect">
            <a:avLst/>
          </a:prstGeom>
        </p:spPr>
        <p:txBody>
          <a:bodyPr bIns="0" lIns="0" rIns="0" tIns="0" wrap="none"/>
          <a:p>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preserve="1" type="twoObj">
  <p:cSld name="Title, 2 Content">
    <p:spTree>
      <p:nvGrpSpPr>
        <p:cNvPr id="1" name=""/>
        <p:cNvGrpSpPr/>
        <p:nvPr/>
      </p:nvGrpSpPr>
      <p:grpSpPr>
        <a:xfrm>
          <a:off x="0" y="0"/>
          <a:ext cx="0" cy="0"/>
          <a:chOff x="0" y="0"/>
          <a:chExt cx="0" cy="0"/>
        </a:xfrm>
      </p:grpSpPr>
      <p:sp>
        <p:nvSpPr>
          <p:cNvPr id="28"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29" name="PlaceHolder 2"/>
          <p:cNvSpPr>
            <a:spLocks noGrp="1"/>
          </p:cNvSpPr>
          <p:nvPr>
            <p:ph type="body"/>
          </p:nvPr>
        </p:nvSpPr>
        <p:spPr>
          <a:xfrm>
            <a:off x="457200" y="1604520"/>
            <a:ext cx="3926160" cy="3977280"/>
          </a:xfrm>
          <a:prstGeom prst="rect">
            <a:avLst/>
          </a:prstGeom>
        </p:spPr>
        <p:txBody>
          <a:bodyPr bIns="0" lIns="0" rIns="0" tIns="0" wrap="none"/>
          <a:p>
            <a:endParaRPr/>
          </a:p>
        </p:txBody>
      </p:sp>
      <p:sp>
        <p:nvSpPr>
          <p:cNvPr id="30" name="PlaceHolder 3"/>
          <p:cNvSpPr>
            <a:spLocks noGrp="1"/>
          </p:cNvSpPr>
          <p:nvPr>
            <p:ph type="body"/>
          </p:nvPr>
        </p:nvSpPr>
        <p:spPr>
          <a:xfrm>
            <a:off x="4579920" y="1604520"/>
            <a:ext cx="3926160" cy="3977280"/>
          </a:xfrm>
          <a:prstGeom prst="rect">
            <a:avLst/>
          </a:prstGeom>
        </p:spPr>
        <p:txBody>
          <a:bodyPr bIns="0" lIns="0" rIns="0" tIns="0" wrap="none"/>
          <a:p>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preserve="1" type="titleOnly">
  <p:cSld name="Title Only">
    <p:spTree>
      <p:nvGrpSpPr>
        <p:cNvPr id="1" name=""/>
        <p:cNvGrpSpPr/>
        <p:nvPr/>
      </p:nvGrpSpPr>
      <p:grpSpPr>
        <a:xfrm>
          <a:off x="0" y="0"/>
          <a:ext cx="0" cy="0"/>
          <a:chOff x="0" y="0"/>
          <a:chExt cx="0" cy="0"/>
        </a:xfrm>
      </p:grpSpPr>
      <p:sp>
        <p:nvSpPr>
          <p:cNvPr id="31"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preserve="1" type="objOnly">
  <p:cSld name="Centered Text">
    <p:spTree>
      <p:nvGrpSpPr>
        <p:cNvPr id="1" name=""/>
        <p:cNvGrpSpPr/>
        <p:nvPr/>
      </p:nvGrpSpPr>
      <p:grpSpPr>
        <a:xfrm>
          <a:off x="0" y="0"/>
          <a:ext cx="0" cy="0"/>
          <a:chOff x="0" y="0"/>
          <a:chExt cx="0" cy="0"/>
        </a:xfrm>
      </p:grpSpPr>
      <p:sp>
        <p:nvSpPr>
          <p:cNvPr id="32" name="PlaceHolder 1"/>
          <p:cNvSpPr>
            <a:spLocks noGrp="1"/>
          </p:cNvSpPr>
          <p:nvPr>
            <p:ph type="subTitle"/>
          </p:nvPr>
        </p:nvSpPr>
        <p:spPr>
          <a:xfrm>
            <a:off x="457200" y="273600"/>
            <a:ext cx="8229240" cy="5308200"/>
          </a:xfrm>
          <a:prstGeom prst="rect">
            <a:avLst/>
          </a:prstGeom>
        </p:spPr>
        <p:txBody>
          <a:bodyPr anchor="ctr" bIns="0" lIns="0" rIns="0" tIns="0" wrap="none"/>
          <a:p>
            <a:pPr algn="ctr"/>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preserve="1" type="twoObjAndObj">
  <p:cSld name="Title, 2 Content and Content">
    <p:spTree>
      <p:nvGrpSpPr>
        <p:cNvPr id="1" name=""/>
        <p:cNvGrpSpPr/>
        <p:nvPr/>
      </p:nvGrpSpPr>
      <p:grpSpPr>
        <a:xfrm>
          <a:off x="0" y="0"/>
          <a:ext cx="0" cy="0"/>
          <a:chOff x="0" y="0"/>
          <a:chExt cx="0" cy="0"/>
        </a:xfrm>
      </p:grpSpPr>
      <p:sp>
        <p:nvSpPr>
          <p:cNvPr id="33"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34" name="PlaceHolder 2"/>
          <p:cNvSpPr>
            <a:spLocks noGrp="1"/>
          </p:cNvSpPr>
          <p:nvPr>
            <p:ph type="body"/>
          </p:nvPr>
        </p:nvSpPr>
        <p:spPr>
          <a:xfrm>
            <a:off x="457200" y="1604520"/>
            <a:ext cx="3926160" cy="1896840"/>
          </a:xfrm>
          <a:prstGeom prst="rect">
            <a:avLst/>
          </a:prstGeom>
        </p:spPr>
        <p:txBody>
          <a:bodyPr bIns="0" lIns="0" rIns="0" tIns="0" wrap="none"/>
          <a:p>
            <a:endParaRPr/>
          </a:p>
        </p:txBody>
      </p:sp>
      <p:sp>
        <p:nvSpPr>
          <p:cNvPr id="35" name="PlaceHolder 3"/>
          <p:cNvSpPr>
            <a:spLocks noGrp="1"/>
          </p:cNvSpPr>
          <p:nvPr>
            <p:ph type="body"/>
          </p:nvPr>
        </p:nvSpPr>
        <p:spPr>
          <a:xfrm>
            <a:off x="457200" y="3681720"/>
            <a:ext cx="3926160" cy="1896840"/>
          </a:xfrm>
          <a:prstGeom prst="rect">
            <a:avLst/>
          </a:prstGeom>
        </p:spPr>
        <p:txBody>
          <a:bodyPr bIns="0" lIns="0" rIns="0" tIns="0" wrap="none"/>
          <a:p>
            <a:endParaRPr/>
          </a:p>
        </p:txBody>
      </p:sp>
      <p:sp>
        <p:nvSpPr>
          <p:cNvPr id="36" name="PlaceHolder 4"/>
          <p:cNvSpPr>
            <a:spLocks noGrp="1"/>
          </p:cNvSpPr>
          <p:nvPr>
            <p:ph type="body"/>
          </p:nvPr>
        </p:nvSpPr>
        <p:spPr>
          <a:xfrm>
            <a:off x="4579920" y="1604520"/>
            <a:ext cx="3926160" cy="3977280"/>
          </a:xfrm>
          <a:prstGeom prst="rect">
            <a:avLst/>
          </a:prstGeom>
        </p:spPr>
        <p:txBody>
          <a:bodyPr bIns="0" lIns="0" rIns="0" tIns="0" wrap="none"/>
          <a:p>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preserve="1" type="objAndTwoObj">
  <p:cSld name="Title Content and 2 Content">
    <p:spTree>
      <p:nvGrpSpPr>
        <p:cNvPr id="1" name=""/>
        <p:cNvGrpSpPr/>
        <p:nvPr/>
      </p:nvGrpSpPr>
      <p:grpSpPr>
        <a:xfrm>
          <a:off x="0" y="0"/>
          <a:ext cx="0" cy="0"/>
          <a:chOff x="0" y="0"/>
          <a:chExt cx="0" cy="0"/>
        </a:xfrm>
      </p:grpSpPr>
      <p:sp>
        <p:nvSpPr>
          <p:cNvPr id="37"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38" name="PlaceHolder 2"/>
          <p:cNvSpPr>
            <a:spLocks noGrp="1"/>
          </p:cNvSpPr>
          <p:nvPr>
            <p:ph type="body"/>
          </p:nvPr>
        </p:nvSpPr>
        <p:spPr>
          <a:xfrm>
            <a:off x="457200" y="1604520"/>
            <a:ext cx="3926160" cy="3977280"/>
          </a:xfrm>
          <a:prstGeom prst="rect">
            <a:avLst/>
          </a:prstGeom>
        </p:spPr>
        <p:txBody>
          <a:bodyPr bIns="0" lIns="0" rIns="0" tIns="0" wrap="none"/>
          <a:p>
            <a:endParaRPr/>
          </a:p>
        </p:txBody>
      </p:sp>
      <p:sp>
        <p:nvSpPr>
          <p:cNvPr id="39" name="PlaceHolder 3"/>
          <p:cNvSpPr>
            <a:spLocks noGrp="1"/>
          </p:cNvSpPr>
          <p:nvPr>
            <p:ph type="body"/>
          </p:nvPr>
        </p:nvSpPr>
        <p:spPr>
          <a:xfrm>
            <a:off x="4579920" y="1604520"/>
            <a:ext cx="3926160" cy="1896840"/>
          </a:xfrm>
          <a:prstGeom prst="rect">
            <a:avLst/>
          </a:prstGeom>
        </p:spPr>
        <p:txBody>
          <a:bodyPr bIns="0" lIns="0" rIns="0" tIns="0" wrap="none"/>
          <a:p>
            <a:endParaRPr/>
          </a:p>
        </p:txBody>
      </p:sp>
      <p:sp>
        <p:nvSpPr>
          <p:cNvPr id="40" name="PlaceHolder 4"/>
          <p:cNvSpPr>
            <a:spLocks noGrp="1"/>
          </p:cNvSpPr>
          <p:nvPr>
            <p:ph type="body"/>
          </p:nvPr>
        </p:nvSpPr>
        <p:spPr>
          <a:xfrm>
            <a:off x="4579920" y="3681720"/>
            <a:ext cx="3926160" cy="1896840"/>
          </a:xfrm>
          <a:prstGeom prst="rect">
            <a:avLst/>
          </a:prstGeom>
        </p:spPr>
        <p:txBody>
          <a:bodyPr bIns="0" lIns="0" rIns="0" tIns="0" wrap="none"/>
          <a:p>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preserve="1" type="twoObjOverTx">
  <p:cSld name="Title, 2 Content over Content">
    <p:spTree>
      <p:nvGrpSpPr>
        <p:cNvPr id="1" name=""/>
        <p:cNvGrpSpPr/>
        <p:nvPr/>
      </p:nvGrpSpPr>
      <p:grpSpPr>
        <a:xfrm>
          <a:off x="0" y="0"/>
          <a:ext cx="0" cy="0"/>
          <a:chOff x="0" y="0"/>
          <a:chExt cx="0" cy="0"/>
        </a:xfrm>
      </p:grpSpPr>
      <p:sp>
        <p:nvSpPr>
          <p:cNvPr id="41"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42" name="PlaceHolder 2"/>
          <p:cNvSpPr>
            <a:spLocks noGrp="1"/>
          </p:cNvSpPr>
          <p:nvPr>
            <p:ph type="body"/>
          </p:nvPr>
        </p:nvSpPr>
        <p:spPr>
          <a:xfrm>
            <a:off x="457200" y="1604520"/>
            <a:ext cx="3926160" cy="1896840"/>
          </a:xfrm>
          <a:prstGeom prst="rect">
            <a:avLst/>
          </a:prstGeom>
        </p:spPr>
        <p:txBody>
          <a:bodyPr bIns="0" lIns="0" rIns="0" tIns="0" wrap="none"/>
          <a:p>
            <a:endParaRPr/>
          </a:p>
        </p:txBody>
      </p:sp>
      <p:sp>
        <p:nvSpPr>
          <p:cNvPr id="43" name="PlaceHolder 3"/>
          <p:cNvSpPr>
            <a:spLocks noGrp="1"/>
          </p:cNvSpPr>
          <p:nvPr>
            <p:ph type="body"/>
          </p:nvPr>
        </p:nvSpPr>
        <p:spPr>
          <a:xfrm>
            <a:off x="4579920" y="1604520"/>
            <a:ext cx="3926160" cy="1896840"/>
          </a:xfrm>
          <a:prstGeom prst="rect">
            <a:avLst/>
          </a:prstGeom>
        </p:spPr>
        <p:txBody>
          <a:bodyPr bIns="0" lIns="0" rIns="0" tIns="0" wrap="none"/>
          <a:p>
            <a:endParaRPr/>
          </a:p>
        </p:txBody>
      </p:sp>
      <p:sp>
        <p:nvSpPr>
          <p:cNvPr id="44" name="PlaceHolder 4"/>
          <p:cNvSpPr>
            <a:spLocks noGrp="1"/>
          </p:cNvSpPr>
          <p:nvPr>
            <p:ph type="body"/>
          </p:nvPr>
        </p:nvSpPr>
        <p:spPr>
          <a:xfrm>
            <a:off x="457200" y="3681720"/>
            <a:ext cx="8045640" cy="1896840"/>
          </a:xfrm>
          <a:prstGeom prst="rect">
            <a:avLst/>
          </a:prstGeom>
        </p:spPr>
        <p:txBody>
          <a:bodyPr bIns="0" lIns="0" rIns="0" tIns="0" wrap="none"/>
          <a:p>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slideLayout" Target="../slideLayouts/slideLayout25.xml"/><Relationship Id="rId3" Type="http://schemas.openxmlformats.org/officeDocument/2006/relationships/slideLayout" Target="../slideLayouts/slideLayout26.xml"/><Relationship Id="rId4" Type="http://schemas.openxmlformats.org/officeDocument/2006/relationships/slideLayout" Target="../slideLayouts/slideLayout27.xml"/><Relationship Id="rId5" Type="http://schemas.openxmlformats.org/officeDocument/2006/relationships/slideLayout" Target="../slideLayouts/slideLayout28.xml"/><Relationship Id="rId6" Type="http://schemas.openxmlformats.org/officeDocument/2006/relationships/slideLayout" Target="../slideLayouts/slideLayout29.xml"/><Relationship Id="rId7" Type="http://schemas.openxmlformats.org/officeDocument/2006/relationships/slideLayout" Target="../slideLayouts/slideLayout30.xml"/><Relationship Id="rId8" Type="http://schemas.openxmlformats.org/officeDocument/2006/relationships/slideLayout" Target="../slideLayouts/slideLayout31.xml"/><Relationship Id="rId9" Type="http://schemas.openxmlformats.org/officeDocument/2006/relationships/slideLayout" Target="../slideLayouts/slideLayout32.xml"/><Relationship Id="rId10" Type="http://schemas.openxmlformats.org/officeDocument/2006/relationships/slideLayout" Target="../slideLayouts/slideLayout33.xml"/><Relationship Id="rId11" Type="http://schemas.openxmlformats.org/officeDocument/2006/relationships/slideLayout" Target="../slideLayouts/slideLayout34.xml"/><Relationship Id="rId12" Type="http://schemas.openxmlformats.org/officeDocument/2006/relationships/slideLayout" Target="../slideLayouts/slideLayout35.xml"/><Relationship Id="rId13" Type="http://schemas.openxmlformats.org/officeDocument/2006/relationships/slideLayout" Target="../slideLayouts/slideLayout36.xml"/>
</Relationships>
</file>

<file path=ppt/slideMasters/slideMaster1.xml><?xml version="1.0" encoding="utf-8"?>
<p:sldMaster xmlns:a="http://schemas.openxmlformats.org/drawingml/2006/main" xmlns:p="http://schemas.openxmlformats.org/presentationml/2006/main" xmlns:r="http://schemas.openxmlformats.org/officeDocument/2006/relationships">
  <p:cSld>
    <p:bg>
      <p:bgPr>
        <a:solidFill>
          <a:srgbClr val="ffffff"/>
        </a:solidFill>
      </p:bgPr>
    </p:bg>
    <p:spTree>
      <p:nvGrpSpPr>
        <p:cNvPr id="1" name=""/>
        <p:cNvGrpSpPr/>
        <p:nvPr/>
      </p:nvGrpSpPr>
      <p:grpSpPr>
        <a:xfrm>
          <a:off x="0" y="0"/>
          <a:ext cx="0" cy="0"/>
          <a:chOff x="0" y="0"/>
          <a:chExt cx="0" cy="0"/>
        </a:xfrm>
      </p:grpSpPr>
      <p:sp>
        <p:nvSpPr>
          <p:cNvPr id="0" name="Line 1"/>
          <p:cNvSpPr/>
          <p:nvPr/>
        </p:nvSpPr>
        <p:spPr>
          <a:xfrm>
            <a:off x="8762760" y="0"/>
            <a:ext cx="0" cy="6858000"/>
          </a:xfrm>
          <a:prstGeom prst="line">
            <a:avLst/>
          </a:prstGeom>
          <a:ln w="38160">
            <a:solidFill>
              <a:srgbClr val="fec2ae"/>
            </a:solidFill>
            <a:round/>
          </a:ln>
        </p:spPr>
      </p:sp>
      <p:sp>
        <p:nvSpPr>
          <p:cNvPr id="1" name="Line 2"/>
          <p:cNvSpPr/>
          <p:nvPr/>
        </p:nvSpPr>
        <p:spPr>
          <a:xfrm>
            <a:off x="75960" y="0"/>
            <a:ext cx="0" cy="6858000"/>
          </a:xfrm>
          <a:prstGeom prst="line">
            <a:avLst/>
          </a:prstGeom>
          <a:ln w="57240">
            <a:solidFill>
              <a:srgbClr val="fec2ae"/>
            </a:solidFill>
            <a:round/>
          </a:ln>
        </p:spPr>
      </p:sp>
      <p:sp>
        <p:nvSpPr>
          <p:cNvPr id="2" name="Line 3"/>
          <p:cNvSpPr/>
          <p:nvPr/>
        </p:nvSpPr>
        <p:spPr>
          <a:xfrm>
            <a:off x="8991360" y="0"/>
            <a:ext cx="0" cy="6858000"/>
          </a:xfrm>
          <a:prstGeom prst="line">
            <a:avLst/>
          </a:prstGeom>
          <a:ln w="19080">
            <a:solidFill>
              <a:srgbClr val="fe8637"/>
            </a:solidFill>
            <a:round/>
          </a:ln>
        </p:spPr>
      </p:sp>
      <p:sp>
        <p:nvSpPr>
          <p:cNvPr id="3" name="CustomShape 4"/>
          <p:cNvSpPr/>
          <p:nvPr/>
        </p:nvSpPr>
        <p:spPr>
          <a:xfrm>
            <a:off x="8839080" y="0"/>
            <a:ext cx="304200" cy="6857280"/>
          </a:xfrm>
          <a:prstGeom prst="rect">
            <a:avLst/>
          </a:prstGeom>
          <a:solidFill>
            <a:srgbClr val="fec2ae"/>
          </a:solidFill>
        </p:spPr>
      </p:sp>
      <p:sp>
        <p:nvSpPr>
          <p:cNvPr id="4" name="Line 5"/>
          <p:cNvSpPr/>
          <p:nvPr/>
        </p:nvSpPr>
        <p:spPr>
          <a:xfrm>
            <a:off x="8915400" y="0"/>
            <a:ext cx="0" cy="6858000"/>
          </a:xfrm>
          <a:prstGeom prst="line">
            <a:avLst/>
          </a:prstGeom>
          <a:ln w="9360">
            <a:solidFill>
              <a:srgbClr val="fe8637"/>
            </a:solidFill>
            <a:round/>
          </a:ln>
        </p:spPr>
      </p:sp>
      <p:sp>
        <p:nvSpPr>
          <p:cNvPr id="5" name="CustomShape 6"/>
          <p:cNvSpPr/>
          <p:nvPr/>
        </p:nvSpPr>
        <p:spPr>
          <a:xfrm>
            <a:off x="8156520" y="5715000"/>
            <a:ext cx="547920" cy="547920"/>
          </a:xfrm>
          <a:prstGeom prst="ellipse">
            <a:avLst/>
          </a:prstGeom>
          <a:solidFill>
            <a:srgbClr val="fe8637"/>
          </a:solidFill>
        </p:spPr>
      </p:sp>
      <p:sp>
        <p:nvSpPr>
          <p:cNvPr id="6" name="CustomShape 7"/>
          <p:cNvSpPr/>
          <p:nvPr/>
        </p:nvSpPr>
        <p:spPr>
          <a:xfrm>
            <a:off x="380880" y="0"/>
            <a:ext cx="608760" cy="6857280"/>
          </a:xfrm>
          <a:prstGeom prst="rect">
            <a:avLst/>
          </a:prstGeom>
          <a:solidFill>
            <a:srgbClr val="fec2ae"/>
          </a:solidFill>
        </p:spPr>
      </p:sp>
      <p:sp>
        <p:nvSpPr>
          <p:cNvPr id="7" name="CustomShape 8"/>
          <p:cNvSpPr/>
          <p:nvPr/>
        </p:nvSpPr>
        <p:spPr>
          <a:xfrm>
            <a:off x="276480" y="0"/>
            <a:ext cx="104040" cy="6857280"/>
          </a:xfrm>
          <a:prstGeom prst="rect">
            <a:avLst/>
          </a:prstGeom>
          <a:solidFill>
            <a:srgbClr val="fed9cd"/>
          </a:solidFill>
        </p:spPr>
      </p:sp>
      <p:sp>
        <p:nvSpPr>
          <p:cNvPr id="8" name="CustomShape 9"/>
          <p:cNvSpPr/>
          <p:nvPr/>
        </p:nvSpPr>
        <p:spPr>
          <a:xfrm>
            <a:off x="990720" y="0"/>
            <a:ext cx="181080" cy="6857280"/>
          </a:xfrm>
          <a:prstGeom prst="rect">
            <a:avLst/>
          </a:prstGeom>
          <a:solidFill>
            <a:srgbClr val="fed9cd"/>
          </a:solidFill>
        </p:spPr>
      </p:sp>
      <p:sp>
        <p:nvSpPr>
          <p:cNvPr id="9" name="CustomShape 10"/>
          <p:cNvSpPr/>
          <p:nvPr/>
        </p:nvSpPr>
        <p:spPr>
          <a:xfrm>
            <a:off x="1141200" y="0"/>
            <a:ext cx="229680" cy="6857280"/>
          </a:xfrm>
          <a:prstGeom prst="rect">
            <a:avLst/>
          </a:prstGeom>
          <a:solidFill>
            <a:srgbClr val="feede8"/>
          </a:solidFill>
        </p:spPr>
      </p:sp>
      <p:sp>
        <p:nvSpPr>
          <p:cNvPr id="10" name="Line 11"/>
          <p:cNvSpPr/>
          <p:nvPr/>
        </p:nvSpPr>
        <p:spPr>
          <a:xfrm>
            <a:off x="106200" y="0"/>
            <a:ext cx="0" cy="6858000"/>
          </a:xfrm>
          <a:prstGeom prst="line">
            <a:avLst/>
          </a:prstGeom>
          <a:ln w="57240">
            <a:solidFill>
              <a:srgbClr val="fec2ae"/>
            </a:solidFill>
            <a:round/>
          </a:ln>
        </p:spPr>
      </p:sp>
      <p:sp>
        <p:nvSpPr>
          <p:cNvPr id="11" name="Line 12"/>
          <p:cNvSpPr/>
          <p:nvPr/>
        </p:nvSpPr>
        <p:spPr>
          <a:xfrm>
            <a:off x="914400" y="0"/>
            <a:ext cx="0" cy="6858000"/>
          </a:xfrm>
          <a:prstGeom prst="line">
            <a:avLst/>
          </a:prstGeom>
          <a:ln w="57240">
            <a:solidFill>
              <a:srgbClr val="feede8"/>
            </a:solidFill>
            <a:round/>
          </a:ln>
        </p:spPr>
      </p:sp>
      <p:sp>
        <p:nvSpPr>
          <p:cNvPr id="12" name="Line 13"/>
          <p:cNvSpPr/>
          <p:nvPr/>
        </p:nvSpPr>
        <p:spPr>
          <a:xfrm>
            <a:off x="853920" y="0"/>
            <a:ext cx="0" cy="6858000"/>
          </a:xfrm>
          <a:prstGeom prst="line">
            <a:avLst/>
          </a:prstGeom>
          <a:ln w="57240">
            <a:solidFill>
              <a:srgbClr val="fec2ae"/>
            </a:solidFill>
            <a:round/>
          </a:ln>
        </p:spPr>
      </p:sp>
      <p:sp>
        <p:nvSpPr>
          <p:cNvPr id="13" name="Line 14"/>
          <p:cNvSpPr/>
          <p:nvPr/>
        </p:nvSpPr>
        <p:spPr>
          <a:xfrm>
            <a:off x="1726560" y="0"/>
            <a:ext cx="0" cy="6858000"/>
          </a:xfrm>
          <a:prstGeom prst="line">
            <a:avLst/>
          </a:prstGeom>
          <a:ln w="28440">
            <a:solidFill>
              <a:srgbClr val="fec2ae"/>
            </a:solidFill>
            <a:round/>
          </a:ln>
        </p:spPr>
      </p:sp>
      <p:sp>
        <p:nvSpPr>
          <p:cNvPr id="14" name="Line 15"/>
          <p:cNvSpPr/>
          <p:nvPr/>
        </p:nvSpPr>
        <p:spPr>
          <a:xfrm>
            <a:off x="1066680" y="0"/>
            <a:ext cx="0" cy="6858000"/>
          </a:xfrm>
          <a:prstGeom prst="line">
            <a:avLst/>
          </a:prstGeom>
          <a:ln w="9360">
            <a:solidFill>
              <a:srgbClr val="fec2ae"/>
            </a:solidFill>
            <a:round/>
          </a:ln>
        </p:spPr>
      </p:sp>
      <p:sp>
        <p:nvSpPr>
          <p:cNvPr id="15" name="Line 16"/>
          <p:cNvSpPr/>
          <p:nvPr/>
        </p:nvSpPr>
        <p:spPr>
          <a:xfrm>
            <a:off x="9113760" y="0"/>
            <a:ext cx="0" cy="6858000"/>
          </a:xfrm>
          <a:prstGeom prst="line">
            <a:avLst/>
          </a:prstGeom>
          <a:ln w="57240">
            <a:solidFill>
              <a:srgbClr val="fec2ae"/>
            </a:solidFill>
            <a:round/>
          </a:ln>
        </p:spPr>
      </p:sp>
      <p:sp>
        <p:nvSpPr>
          <p:cNvPr id="16" name="CustomShape 17"/>
          <p:cNvSpPr/>
          <p:nvPr/>
        </p:nvSpPr>
        <p:spPr>
          <a:xfrm>
            <a:off x="1219320" y="0"/>
            <a:ext cx="75600" cy="6857280"/>
          </a:xfrm>
          <a:prstGeom prst="rect">
            <a:avLst/>
          </a:prstGeom>
          <a:solidFill>
            <a:srgbClr val="fec2ae"/>
          </a:solidFill>
        </p:spPr>
      </p:sp>
      <p:sp>
        <p:nvSpPr>
          <p:cNvPr id="17" name="CustomShape 18"/>
          <p:cNvSpPr/>
          <p:nvPr/>
        </p:nvSpPr>
        <p:spPr>
          <a:xfrm>
            <a:off x="609480" y="3429000"/>
            <a:ext cx="1294560" cy="1294560"/>
          </a:xfrm>
          <a:prstGeom prst="ellipse">
            <a:avLst/>
          </a:prstGeom>
          <a:solidFill>
            <a:srgbClr val="fe8637"/>
          </a:solidFill>
        </p:spPr>
      </p:sp>
      <p:sp>
        <p:nvSpPr>
          <p:cNvPr id="18" name="CustomShape 19"/>
          <p:cNvSpPr/>
          <p:nvPr/>
        </p:nvSpPr>
        <p:spPr>
          <a:xfrm>
            <a:off x="1309680" y="4866840"/>
            <a:ext cx="640800" cy="640800"/>
          </a:xfrm>
          <a:prstGeom prst="ellipse">
            <a:avLst/>
          </a:prstGeom>
          <a:solidFill>
            <a:srgbClr val="fe8637"/>
          </a:solidFill>
        </p:spPr>
      </p:sp>
      <p:sp>
        <p:nvSpPr>
          <p:cNvPr id="19" name="CustomShape 20"/>
          <p:cNvSpPr/>
          <p:nvPr/>
        </p:nvSpPr>
        <p:spPr>
          <a:xfrm>
            <a:off x="1091160" y="5500800"/>
            <a:ext cx="136440" cy="136440"/>
          </a:xfrm>
          <a:prstGeom prst="ellipse">
            <a:avLst/>
          </a:prstGeom>
          <a:solidFill>
            <a:srgbClr val="fe8637"/>
          </a:solidFill>
        </p:spPr>
      </p:sp>
      <p:sp>
        <p:nvSpPr>
          <p:cNvPr id="20" name="CustomShape 21"/>
          <p:cNvSpPr/>
          <p:nvPr/>
        </p:nvSpPr>
        <p:spPr>
          <a:xfrm>
            <a:off x="1664280" y="5788080"/>
            <a:ext cx="273600" cy="273600"/>
          </a:xfrm>
          <a:prstGeom prst="ellipse">
            <a:avLst/>
          </a:prstGeom>
          <a:solidFill>
            <a:srgbClr val="fe8637"/>
          </a:solidFill>
        </p:spPr>
      </p:sp>
      <p:sp>
        <p:nvSpPr>
          <p:cNvPr id="21" name="CustomShape 22"/>
          <p:cNvSpPr/>
          <p:nvPr/>
        </p:nvSpPr>
        <p:spPr>
          <a:xfrm>
            <a:off x="1905120" y="4495680"/>
            <a:ext cx="365040" cy="365040"/>
          </a:xfrm>
          <a:prstGeom prst="ellipse">
            <a:avLst/>
          </a:prstGeom>
          <a:solidFill>
            <a:srgbClr val="fe8637"/>
          </a:solidFill>
        </p:spPr>
      </p:sp>
      <p:sp>
        <p:nvSpPr>
          <p:cNvPr id="22" name="PlaceHolder 23"/>
          <p:cNvSpPr>
            <a:spLocks noGrp="1"/>
          </p:cNvSpPr>
          <p:nvPr>
            <p:ph type="title"/>
          </p:nvPr>
        </p:nvSpPr>
        <p:spPr>
          <a:xfrm>
            <a:off x="2286000" y="3124080"/>
            <a:ext cx="6171480" cy="1893960"/>
          </a:xfrm>
          <a:prstGeom prst="rect">
            <a:avLst/>
          </a:prstGeom>
        </p:spPr>
        <p:txBody>
          <a:bodyPr anchor="ctr" bIns="0" lIns="0" rIns="0" tIns="0" wrap="none"/>
          <a:p>
            <a:r>
              <a:rPr lang="ru-RU"/>
              <a:t>Для правки текста заголовка щелкните мышью</a:t>
            </a:r>
            <a:endParaRPr/>
          </a:p>
        </p:txBody>
      </p:sp>
      <p:sp>
        <p:nvSpPr>
          <p:cNvPr id="23" name="PlaceHolder 24"/>
          <p:cNvSpPr>
            <a:spLocks noGrp="1"/>
          </p:cNvSpPr>
          <p:nvPr>
            <p:ph type="body"/>
          </p:nvPr>
        </p:nvSpPr>
        <p:spPr>
          <a:xfrm>
            <a:off x="457200" y="1604520"/>
            <a:ext cx="8046360" cy="3977280"/>
          </a:xfrm>
          <a:prstGeom prst="rect">
            <a:avLst/>
          </a:prstGeom>
        </p:spPr>
        <p:txBody>
          <a:bodyPr bIns="0" lIns="0" rIns="0" tIns="0" wrap="none"/>
          <a:p>
            <a:pPr>
              <a:buSzPct val="25000"/>
              <a:buFont typeface="StarSymbol"/>
              <a:buChar char=""/>
            </a:pPr>
            <a:r>
              <a:rPr lang="ru-RU"/>
              <a:t>Для правки структуры щелкните мышью</a:t>
            </a:r>
            <a:endParaRPr/>
          </a:p>
          <a:p>
            <a:pPr lvl="1">
              <a:buSzPct val="25000"/>
              <a:buFont typeface="StarSymbol"/>
              <a:buChar char=""/>
            </a:pPr>
            <a:r>
              <a:rPr lang="ru-RU"/>
              <a:t>Второй уровень структуры</a:t>
            </a:r>
            <a:endParaRPr/>
          </a:p>
          <a:p>
            <a:pPr lvl="2">
              <a:buSzPct val="25000"/>
              <a:buFont typeface="StarSymbol"/>
              <a:buChar char=""/>
            </a:pPr>
            <a:r>
              <a:rPr lang="ru-RU"/>
              <a:t>Третий уровень структуры</a:t>
            </a:r>
            <a:endParaRPr/>
          </a:p>
          <a:p>
            <a:pPr lvl="3">
              <a:buSzPct val="25000"/>
              <a:buFont typeface="StarSymbol"/>
              <a:buChar char=""/>
            </a:pPr>
            <a:r>
              <a:rPr lang="ru-RU"/>
              <a:t>Четвёртый уровень структуры</a:t>
            </a:r>
            <a:endParaRPr/>
          </a:p>
          <a:p>
            <a:pPr lvl="4">
              <a:buSzPct val="25000"/>
              <a:buFont typeface="StarSymbol"/>
              <a:buChar char=""/>
            </a:pPr>
            <a:r>
              <a:rPr lang="ru-RU"/>
              <a:t>Пятый уровень структуры</a:t>
            </a:r>
            <a:endParaRPr/>
          </a:p>
          <a:p>
            <a:pPr lvl="5">
              <a:buSzPct val="25000"/>
              <a:buFont typeface="StarSymbol"/>
              <a:buChar char=""/>
            </a:pPr>
            <a:r>
              <a:rPr lang="ru-RU"/>
              <a:t>Шестой уровень структуры</a:t>
            </a:r>
            <a:endParaRPr/>
          </a:p>
          <a:p>
            <a:pPr lvl="6">
              <a:buSzPct val="25000"/>
              <a:buFont typeface="StarSymbol"/>
              <a:buChar char=""/>
            </a:pPr>
            <a:r>
              <a:rPr lang="ru-RU"/>
              <a:t>Седьмой уровень структуры</a:t>
            </a:r>
            <a:endParaRPr/>
          </a:p>
        </p:txBody>
      </p:sp>
    </p:spTree>
  </p:cSld>
  <p:clrMap accent1="accent1" accent2="accent2" accent3="accent3" accent4="accent4" accent5="accent5" accent6="accent6" bg1="lt1" bg2="lt2" folHlink="folHlink" hlink="hlink" tx1="dk1" tx2="dk2"/>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p:cSld>
    <p:bg>
      <p:bgPr>
        <a:solidFill>
          <a:srgbClr val="ffffff"/>
        </a:solidFill>
      </p:bgPr>
    </p:bg>
    <p:spTree>
      <p:nvGrpSpPr>
        <p:cNvPr id="1" name=""/>
        <p:cNvGrpSpPr/>
        <p:nvPr/>
      </p:nvGrpSpPr>
      <p:grpSpPr>
        <a:xfrm>
          <a:off x="0" y="0"/>
          <a:ext cx="0" cy="0"/>
          <a:chOff x="0" y="0"/>
          <a:chExt cx="0" cy="0"/>
        </a:xfrm>
      </p:grpSpPr>
      <p:sp>
        <p:nvSpPr>
          <p:cNvPr id="56" name="Line 1"/>
          <p:cNvSpPr/>
          <p:nvPr/>
        </p:nvSpPr>
        <p:spPr>
          <a:xfrm>
            <a:off x="8762760" y="0"/>
            <a:ext cx="0" cy="6858000"/>
          </a:xfrm>
          <a:prstGeom prst="line">
            <a:avLst/>
          </a:prstGeom>
          <a:ln w="38160">
            <a:solidFill>
              <a:srgbClr val="fec2ae"/>
            </a:solidFill>
            <a:round/>
          </a:ln>
        </p:spPr>
      </p:sp>
      <p:sp>
        <p:nvSpPr>
          <p:cNvPr id="57" name="Line 2"/>
          <p:cNvSpPr/>
          <p:nvPr/>
        </p:nvSpPr>
        <p:spPr>
          <a:xfrm>
            <a:off x="75960" y="0"/>
            <a:ext cx="0" cy="6858000"/>
          </a:xfrm>
          <a:prstGeom prst="line">
            <a:avLst/>
          </a:prstGeom>
          <a:ln w="57240">
            <a:solidFill>
              <a:srgbClr val="fec2ae"/>
            </a:solidFill>
            <a:round/>
          </a:ln>
        </p:spPr>
      </p:sp>
      <p:sp>
        <p:nvSpPr>
          <p:cNvPr id="58" name="Line 3"/>
          <p:cNvSpPr/>
          <p:nvPr/>
        </p:nvSpPr>
        <p:spPr>
          <a:xfrm>
            <a:off x="8991360" y="0"/>
            <a:ext cx="0" cy="6858000"/>
          </a:xfrm>
          <a:prstGeom prst="line">
            <a:avLst/>
          </a:prstGeom>
          <a:ln w="19080">
            <a:solidFill>
              <a:srgbClr val="fe8637"/>
            </a:solidFill>
            <a:round/>
          </a:ln>
        </p:spPr>
      </p:sp>
      <p:sp>
        <p:nvSpPr>
          <p:cNvPr id="59" name="CustomShape 4"/>
          <p:cNvSpPr/>
          <p:nvPr/>
        </p:nvSpPr>
        <p:spPr>
          <a:xfrm>
            <a:off x="8839080" y="0"/>
            <a:ext cx="304200" cy="6857280"/>
          </a:xfrm>
          <a:prstGeom prst="rect">
            <a:avLst/>
          </a:prstGeom>
          <a:solidFill>
            <a:srgbClr val="fec2ae"/>
          </a:solidFill>
        </p:spPr>
      </p:sp>
      <p:sp>
        <p:nvSpPr>
          <p:cNvPr id="60" name="Line 5"/>
          <p:cNvSpPr/>
          <p:nvPr/>
        </p:nvSpPr>
        <p:spPr>
          <a:xfrm>
            <a:off x="8915400" y="0"/>
            <a:ext cx="0" cy="6858000"/>
          </a:xfrm>
          <a:prstGeom prst="line">
            <a:avLst/>
          </a:prstGeom>
          <a:ln w="9360">
            <a:solidFill>
              <a:srgbClr val="fe8637"/>
            </a:solidFill>
            <a:round/>
          </a:ln>
        </p:spPr>
      </p:sp>
      <p:sp>
        <p:nvSpPr>
          <p:cNvPr id="61" name="CustomShape 6"/>
          <p:cNvSpPr/>
          <p:nvPr/>
        </p:nvSpPr>
        <p:spPr>
          <a:xfrm>
            <a:off x="8156520" y="5715000"/>
            <a:ext cx="547920" cy="547920"/>
          </a:xfrm>
          <a:prstGeom prst="ellipse">
            <a:avLst/>
          </a:prstGeom>
          <a:solidFill>
            <a:srgbClr val="fe8637"/>
          </a:solidFill>
        </p:spPr>
      </p:sp>
      <p:sp>
        <p:nvSpPr>
          <p:cNvPr id="62" name="PlaceHolder 7"/>
          <p:cNvSpPr>
            <a:spLocks noGrp="1"/>
          </p:cNvSpPr>
          <p:nvPr>
            <p:ph type="title"/>
          </p:nvPr>
        </p:nvSpPr>
        <p:spPr>
          <a:xfrm>
            <a:off x="457200" y="273600"/>
            <a:ext cx="8229240" cy="1144800"/>
          </a:xfrm>
          <a:prstGeom prst="rect">
            <a:avLst/>
          </a:prstGeom>
        </p:spPr>
        <p:txBody>
          <a:bodyPr anchor="ctr" bIns="0" lIns="0" rIns="0" tIns="0" wrap="none"/>
          <a:p>
            <a:pPr algn="ctr"/>
            <a:r>
              <a:rPr lang="ru-RU"/>
              <a:t>Для правки текста заголовка щелкните мышью</a:t>
            </a:r>
            <a:endParaRPr/>
          </a:p>
        </p:txBody>
      </p:sp>
      <p:sp>
        <p:nvSpPr>
          <p:cNvPr id="63" name="PlaceHolder 8"/>
          <p:cNvSpPr>
            <a:spLocks noGrp="1"/>
          </p:cNvSpPr>
          <p:nvPr>
            <p:ph type="body"/>
          </p:nvPr>
        </p:nvSpPr>
        <p:spPr>
          <a:xfrm>
            <a:off x="457200" y="1604520"/>
            <a:ext cx="8046360" cy="3977280"/>
          </a:xfrm>
          <a:prstGeom prst="rect">
            <a:avLst/>
          </a:prstGeom>
        </p:spPr>
        <p:txBody>
          <a:bodyPr bIns="0" lIns="0" rIns="0" tIns="0" wrap="none"/>
          <a:p>
            <a:pPr>
              <a:buSzPct val="25000"/>
              <a:buFont typeface="StarSymbol"/>
              <a:buChar char=""/>
            </a:pPr>
            <a:r>
              <a:rPr lang="ru-RU"/>
              <a:t>Для правки структуры щелкните мышью</a:t>
            </a:r>
            <a:endParaRPr/>
          </a:p>
          <a:p>
            <a:pPr lvl="1">
              <a:buSzPct val="25000"/>
              <a:buFont typeface="StarSymbol"/>
              <a:buChar char=""/>
            </a:pPr>
            <a:r>
              <a:rPr lang="ru-RU"/>
              <a:t>Второй уровень структуры</a:t>
            </a:r>
            <a:endParaRPr/>
          </a:p>
          <a:p>
            <a:pPr lvl="2">
              <a:buSzPct val="25000"/>
              <a:buFont typeface="StarSymbol"/>
              <a:buChar char=""/>
            </a:pPr>
            <a:r>
              <a:rPr lang="ru-RU"/>
              <a:t>Третий уровень структуры</a:t>
            </a:r>
            <a:endParaRPr/>
          </a:p>
          <a:p>
            <a:pPr lvl="3">
              <a:buSzPct val="25000"/>
              <a:buFont typeface="StarSymbol"/>
              <a:buChar char=""/>
            </a:pPr>
            <a:r>
              <a:rPr lang="ru-RU"/>
              <a:t>Четвёртый уровень структуры</a:t>
            </a:r>
            <a:endParaRPr/>
          </a:p>
          <a:p>
            <a:pPr lvl="4">
              <a:buSzPct val="25000"/>
              <a:buFont typeface="StarSymbol"/>
              <a:buChar char=""/>
            </a:pPr>
            <a:r>
              <a:rPr lang="ru-RU"/>
              <a:t>Пятый уровень структуры</a:t>
            </a:r>
            <a:endParaRPr/>
          </a:p>
          <a:p>
            <a:pPr lvl="5">
              <a:buSzPct val="25000"/>
              <a:buFont typeface="StarSymbol"/>
              <a:buChar char=""/>
            </a:pPr>
            <a:r>
              <a:rPr lang="ru-RU"/>
              <a:t>Шестой уровень структуры</a:t>
            </a:r>
            <a:endParaRPr/>
          </a:p>
          <a:p>
            <a:pPr lvl="6">
              <a:buSzPct val="25000"/>
              <a:buFont typeface="StarSymbol"/>
              <a:buChar char=""/>
            </a:pPr>
            <a:r>
              <a:rPr lang="ru-RU"/>
              <a:t>Седьмой уровень структуры</a:t>
            </a:r>
            <a:endParaRPr/>
          </a:p>
        </p:txBody>
      </p:sp>
    </p:spTree>
  </p:cSld>
  <p:clrMap accent1="accent1" accent2="accent2" accent3="accent3" accent4="accent4" accent5="accent5" accent6="accent6" bg1="lt1" bg2="lt2" folHlink="folHlink" hlink="hlink" tx1="dk1" tx2="dk2"/>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p:cSld>
    <p:bg>
      <p:bgPr>
        <a:solidFill>
          <a:srgbClr val="ffffff"/>
        </a:solidFill>
      </p:bgPr>
    </p:bg>
    <p:spTree>
      <p:nvGrpSpPr>
        <p:cNvPr id="1" name=""/>
        <p:cNvGrpSpPr/>
        <p:nvPr/>
      </p:nvGrpSpPr>
      <p:grpSpPr>
        <a:xfrm>
          <a:off x="0" y="0"/>
          <a:ext cx="0" cy="0"/>
          <a:chOff x="0" y="0"/>
          <a:chExt cx="0" cy="0"/>
        </a:xfrm>
      </p:grpSpPr>
      <p:sp>
        <p:nvSpPr>
          <p:cNvPr id="96" name="Line 1"/>
          <p:cNvSpPr/>
          <p:nvPr/>
        </p:nvSpPr>
        <p:spPr>
          <a:xfrm>
            <a:off x="8762760" y="0"/>
            <a:ext cx="0" cy="6858000"/>
          </a:xfrm>
          <a:prstGeom prst="line">
            <a:avLst/>
          </a:prstGeom>
          <a:ln w="38160">
            <a:solidFill>
              <a:srgbClr val="fec2ae"/>
            </a:solidFill>
            <a:round/>
          </a:ln>
        </p:spPr>
      </p:sp>
      <p:sp>
        <p:nvSpPr>
          <p:cNvPr id="97" name="Line 2"/>
          <p:cNvSpPr/>
          <p:nvPr/>
        </p:nvSpPr>
        <p:spPr>
          <a:xfrm>
            <a:off x="75960" y="0"/>
            <a:ext cx="0" cy="6858000"/>
          </a:xfrm>
          <a:prstGeom prst="line">
            <a:avLst/>
          </a:prstGeom>
          <a:ln w="57240">
            <a:solidFill>
              <a:srgbClr val="fec2ae"/>
            </a:solidFill>
            <a:round/>
          </a:ln>
        </p:spPr>
      </p:sp>
      <p:sp>
        <p:nvSpPr>
          <p:cNvPr id="98" name="Line 3"/>
          <p:cNvSpPr/>
          <p:nvPr/>
        </p:nvSpPr>
        <p:spPr>
          <a:xfrm>
            <a:off x="8991360" y="0"/>
            <a:ext cx="0" cy="6858000"/>
          </a:xfrm>
          <a:prstGeom prst="line">
            <a:avLst/>
          </a:prstGeom>
          <a:ln w="19080">
            <a:solidFill>
              <a:srgbClr val="fe8637"/>
            </a:solidFill>
            <a:round/>
          </a:ln>
        </p:spPr>
      </p:sp>
      <p:sp>
        <p:nvSpPr>
          <p:cNvPr id="99" name="CustomShape 4"/>
          <p:cNvSpPr/>
          <p:nvPr/>
        </p:nvSpPr>
        <p:spPr>
          <a:xfrm>
            <a:off x="8839080" y="0"/>
            <a:ext cx="304200" cy="6857280"/>
          </a:xfrm>
          <a:prstGeom prst="rect">
            <a:avLst/>
          </a:prstGeom>
          <a:solidFill>
            <a:srgbClr val="fec2ae"/>
          </a:solidFill>
        </p:spPr>
      </p:sp>
      <p:sp>
        <p:nvSpPr>
          <p:cNvPr id="100" name="Line 5"/>
          <p:cNvSpPr/>
          <p:nvPr/>
        </p:nvSpPr>
        <p:spPr>
          <a:xfrm>
            <a:off x="8915400" y="0"/>
            <a:ext cx="0" cy="6858000"/>
          </a:xfrm>
          <a:prstGeom prst="line">
            <a:avLst/>
          </a:prstGeom>
          <a:ln w="9360">
            <a:solidFill>
              <a:srgbClr val="fe8637"/>
            </a:solidFill>
            <a:round/>
          </a:ln>
        </p:spPr>
      </p:sp>
      <p:sp>
        <p:nvSpPr>
          <p:cNvPr id="101" name="CustomShape 6"/>
          <p:cNvSpPr/>
          <p:nvPr/>
        </p:nvSpPr>
        <p:spPr>
          <a:xfrm>
            <a:off x="8156520" y="5715000"/>
            <a:ext cx="547920" cy="547920"/>
          </a:xfrm>
          <a:prstGeom prst="ellipse">
            <a:avLst/>
          </a:prstGeom>
          <a:solidFill>
            <a:srgbClr val="fe8637"/>
          </a:solidFill>
        </p:spPr>
      </p:sp>
      <p:sp>
        <p:nvSpPr>
          <p:cNvPr id="102" name="PlaceHolder 7"/>
          <p:cNvSpPr>
            <a:spLocks noGrp="1"/>
          </p:cNvSpPr>
          <p:nvPr>
            <p:ph type="title"/>
          </p:nvPr>
        </p:nvSpPr>
        <p:spPr>
          <a:xfrm>
            <a:off x="2286000" y="3124080"/>
            <a:ext cx="6171480" cy="1893960"/>
          </a:xfrm>
          <a:prstGeom prst="rect">
            <a:avLst/>
          </a:prstGeom>
        </p:spPr>
        <p:txBody>
          <a:bodyPr anchor="ctr" bIns="0" lIns="0" rIns="0" tIns="0" wrap="none"/>
          <a:p>
            <a:r>
              <a:rPr lang="ru-RU"/>
              <a:t>Для правки текста заголовка щелкните мышью</a:t>
            </a:r>
            <a:endParaRPr/>
          </a:p>
        </p:txBody>
      </p:sp>
      <p:sp>
        <p:nvSpPr>
          <p:cNvPr id="103" name="PlaceHolder 8"/>
          <p:cNvSpPr>
            <a:spLocks noGrp="1"/>
          </p:cNvSpPr>
          <p:nvPr>
            <p:ph type="body"/>
          </p:nvPr>
        </p:nvSpPr>
        <p:spPr>
          <a:xfrm>
            <a:off x="457200" y="1604520"/>
            <a:ext cx="3925800" cy="3976920"/>
          </a:xfrm>
          <a:prstGeom prst="rect">
            <a:avLst/>
          </a:prstGeom>
        </p:spPr>
        <p:txBody>
          <a:bodyPr anchor="ctr" bIns="0" lIns="0" rIns="0" tIns="0" wrap="none"/>
          <a:p>
            <a:pPr>
              <a:buSzPct val="25000"/>
              <a:buFont typeface="StarSymbol"/>
              <a:buChar char=""/>
            </a:pPr>
            <a:r>
              <a:rPr lang="ru-RU"/>
              <a:t>Для правки структуры щелкните мышью</a:t>
            </a:r>
            <a:endParaRPr/>
          </a:p>
          <a:p>
            <a:pPr lvl="1">
              <a:buSzPct val="25000"/>
              <a:buFont typeface="StarSymbol"/>
              <a:buChar char=""/>
            </a:pPr>
            <a:r>
              <a:rPr lang="ru-RU"/>
              <a:t>Второй уровень структуры</a:t>
            </a:r>
            <a:endParaRPr/>
          </a:p>
          <a:p>
            <a:pPr lvl="2">
              <a:buSzPct val="25000"/>
              <a:buFont typeface="StarSymbol"/>
              <a:buChar char=""/>
            </a:pPr>
            <a:r>
              <a:rPr lang="ru-RU"/>
              <a:t>Третий уровень структуры</a:t>
            </a:r>
            <a:endParaRPr/>
          </a:p>
          <a:p>
            <a:pPr lvl="3">
              <a:buSzPct val="25000"/>
              <a:buFont typeface="StarSymbol"/>
              <a:buChar char=""/>
            </a:pPr>
            <a:r>
              <a:rPr lang="ru-RU"/>
              <a:t>Четвёртый уровень структуры</a:t>
            </a:r>
            <a:endParaRPr/>
          </a:p>
          <a:p>
            <a:pPr lvl="4">
              <a:buSzPct val="25000"/>
              <a:buFont typeface="StarSymbol"/>
              <a:buChar char=""/>
            </a:pPr>
            <a:r>
              <a:rPr lang="ru-RU"/>
              <a:t>Пятый уровень структуры</a:t>
            </a:r>
            <a:endParaRPr/>
          </a:p>
          <a:p>
            <a:pPr lvl="5">
              <a:buSzPct val="25000"/>
              <a:buFont typeface="StarSymbol"/>
              <a:buChar char=""/>
            </a:pPr>
            <a:r>
              <a:rPr lang="ru-RU"/>
              <a:t>Шестой уровень структуры</a:t>
            </a:r>
            <a:endParaRPr/>
          </a:p>
          <a:p>
            <a:pPr lvl="6">
              <a:buSzPct val="25000"/>
              <a:buFont typeface="StarSymbol"/>
              <a:buChar char=""/>
            </a:pPr>
            <a:r>
              <a:rPr lang="ru-RU"/>
              <a:t>Седьмой уровень структуры</a:t>
            </a:r>
            <a:endParaRPr/>
          </a:p>
        </p:txBody>
      </p:sp>
      <p:sp>
        <p:nvSpPr>
          <p:cNvPr id="104" name="PlaceHolder 9"/>
          <p:cNvSpPr>
            <a:spLocks noGrp="1"/>
          </p:cNvSpPr>
          <p:nvPr>
            <p:ph type="body"/>
          </p:nvPr>
        </p:nvSpPr>
        <p:spPr>
          <a:xfrm>
            <a:off x="4579920" y="1604520"/>
            <a:ext cx="3925800" cy="3976920"/>
          </a:xfrm>
          <a:prstGeom prst="rect">
            <a:avLst/>
          </a:prstGeom>
        </p:spPr>
        <p:txBody>
          <a:bodyPr anchor="ctr" bIns="0" lIns="0" rIns="0" tIns="0" wrap="none"/>
          <a:p>
            <a:pPr>
              <a:buSzPct val="25000"/>
              <a:buFont typeface="StarSymbol"/>
              <a:buChar char=""/>
            </a:pPr>
            <a:r>
              <a:rPr lang="ru-RU"/>
              <a:t>Для правки структуры щелкните мышью</a:t>
            </a:r>
            <a:endParaRPr/>
          </a:p>
          <a:p>
            <a:pPr lvl="1">
              <a:buSzPct val="25000"/>
              <a:buFont typeface="StarSymbol"/>
              <a:buChar char=""/>
            </a:pPr>
            <a:r>
              <a:rPr lang="ru-RU"/>
              <a:t>Второй уровень структуры</a:t>
            </a:r>
            <a:endParaRPr/>
          </a:p>
          <a:p>
            <a:pPr lvl="2">
              <a:buSzPct val="25000"/>
              <a:buFont typeface="StarSymbol"/>
              <a:buChar char=""/>
            </a:pPr>
            <a:r>
              <a:rPr lang="ru-RU"/>
              <a:t>Третий уровень структуры</a:t>
            </a:r>
            <a:endParaRPr/>
          </a:p>
          <a:p>
            <a:pPr lvl="3">
              <a:buSzPct val="25000"/>
              <a:buFont typeface="StarSymbol"/>
              <a:buChar char=""/>
            </a:pPr>
            <a:r>
              <a:rPr lang="ru-RU"/>
              <a:t>Четвёртый уровень структуры</a:t>
            </a:r>
            <a:endParaRPr/>
          </a:p>
          <a:p>
            <a:pPr lvl="4">
              <a:buSzPct val="25000"/>
              <a:buFont typeface="StarSymbol"/>
              <a:buChar char=""/>
            </a:pPr>
            <a:r>
              <a:rPr lang="ru-RU"/>
              <a:t>Пятый уровень структуры</a:t>
            </a:r>
            <a:endParaRPr/>
          </a:p>
          <a:p>
            <a:pPr lvl="5">
              <a:buSzPct val="25000"/>
              <a:buFont typeface="StarSymbol"/>
              <a:buChar char=""/>
            </a:pPr>
            <a:r>
              <a:rPr lang="ru-RU"/>
              <a:t>Шестой уровень структуры</a:t>
            </a:r>
            <a:endParaRPr/>
          </a:p>
          <a:p>
            <a:pPr lvl="6">
              <a:buSzPct val="25000"/>
              <a:buFont typeface="StarSymbol"/>
              <a:buChar char=""/>
            </a:pPr>
            <a:r>
              <a:rPr lang="ru-RU"/>
              <a:t>Седьмой уровень структуры</a:t>
            </a:r>
            <a:endParaRPr/>
          </a:p>
        </p:txBody>
      </p:sp>
    </p:spTree>
  </p:cSld>
  <p:clrMap accent1="accent1" accent2="accent2" accent3="accent3" accent4="accent4" accent5="accent5" accent6="accent6" bg1="lt1" bg2="lt2" folHlink="folHlink" hlink="hlink" tx1="dk1" tx2="dk2"/>
  <p:sldLayoutIdLst>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Lst>
</p:sldMaster>
</file>

<file path=ppt/slides/_rels/slide1.xml.rels><?xml version="1.0" encoding="UTF-8"?>
<Relationships xmlns="http://schemas.openxmlformats.org/package/2006/relationships"><Relationship Id="rId1" Type="http://schemas.openxmlformats.org/officeDocument/2006/relationships/image" Target="../media/image1.gif"/><Relationship Id="rId2"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image" Target="../media/image7.jpeg"/><Relationship Id="rId2" Type="http://schemas.openxmlformats.org/officeDocument/2006/relationships/slideLayout" Target="../slideLayouts/slideLayout13.xml"/>
</Relationships>
</file>

<file path=ppt/slides/_rels/slide2.xml.rels><?xml version="1.0" encoding="UTF-8"?>
<Relationships xmlns="http://schemas.openxmlformats.org/package/2006/relationships"><Relationship Id="rId1" Type="http://schemas.openxmlformats.org/officeDocument/2006/relationships/image" Target="../media/image2.gif"/><Relationship Id="rId2" Type="http://schemas.openxmlformats.org/officeDocument/2006/relationships/slideLayout" Target="../slideLayouts/slideLayout13.xml"/>
</Relationships>
</file>

<file path=ppt/slides/_rels/slide3.xml.rels><?xml version="1.0" encoding="UTF-8"?>
<Relationships xmlns="http://schemas.openxmlformats.org/package/2006/relationships"><Relationship Id="rId1" Type="http://schemas.openxmlformats.org/officeDocument/2006/relationships/image" Target="../media/image3.wmf"/><Relationship Id="rId2" Type="http://schemas.openxmlformats.org/officeDocument/2006/relationships/slideLayout" Target="../slideLayouts/slideLayout13.xml"/>
</Relationships>
</file>

<file path=ppt/slides/_rels/slide4.xml.rels><?xml version="1.0" encoding="UTF-8"?>
<Relationships xmlns="http://schemas.openxmlformats.org/package/2006/relationships"><Relationship Id="rId1" Type="http://schemas.openxmlformats.org/officeDocument/2006/relationships/image" Target="../media/image4.gif"/><Relationship Id="rId2" Type="http://schemas.openxmlformats.org/officeDocument/2006/relationships/slideLayout" Target="../slideLayouts/slideLayout13.xml"/>
</Relationships>
</file>

<file path=ppt/slides/_rels/slide5.xml.rels><?xml version="1.0" encoding="UTF-8"?>
<Relationships xmlns="http://schemas.openxmlformats.org/package/2006/relationships"><Relationship Id="rId1" Type="http://schemas.openxmlformats.org/officeDocument/2006/relationships/image" Target="../media/image5.gif"/><Relationship Id="rId2" Type="http://schemas.openxmlformats.org/officeDocument/2006/relationships/slideLayout" Target="../slideLayouts/slideLayout13.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9.xml.rels><?xml version="1.0" encoding="UTF-8"?>
<Relationships xmlns="http://schemas.openxmlformats.org/package/2006/relationships"><Relationship Id="rId1" Type="http://schemas.openxmlformats.org/officeDocument/2006/relationships/image" Target="../media/image6.gif"/><Relationship Id="rId2" Type="http://schemas.openxmlformats.org/officeDocument/2006/relationships/slideLayout" Target="../slideLayouts/slideLayout13.xml"/>
</Relationships>
</file>

<file path=ppt/slides/slide1.xml><?xml version="1.0" encoding="utf-8"?>
<p:sld xmlns:a="http://schemas.openxmlformats.org/drawingml/2006/main" xmlns:p="http://schemas.openxmlformats.org/presentationml/2006/main" xmlns:r="http://schemas.openxmlformats.org/officeDocument/2006/relationships">
  <p:cSld>
    <p:bg>
      <p:bgPr>
        <a:blipFill>
          <a:blip r:embed="rId1"/>
          <a:stretch>
            <a:fillRect/>
          </a:stretch>
        </a:blipFill>
      </p:bgPr>
    </p:bg>
    <p:spTree>
      <p:nvGrpSpPr>
        <p:cNvPr id="1" name=""/>
        <p:cNvGrpSpPr/>
        <p:nvPr/>
      </p:nvGrpSpPr>
      <p:grpSpPr>
        <a:xfrm>
          <a:off x="0" y="0"/>
          <a:ext cx="0" cy="0"/>
          <a:chOff x="0" y="0"/>
          <a:chExt cx="0" cy="0"/>
        </a:xfrm>
      </p:grpSpPr>
      <p:sp>
        <p:nvSpPr>
          <p:cNvPr id="137" name="CustomShape 1"/>
          <p:cNvSpPr/>
          <p:nvPr/>
        </p:nvSpPr>
        <p:spPr>
          <a:xfrm>
            <a:off x="0" y="0"/>
            <a:ext cx="9143280" cy="928080"/>
          </a:xfrm>
          <a:prstGeom prst="rect">
            <a:avLst/>
          </a:prstGeom>
        </p:spPr>
        <p:txBody>
          <a:bodyPr anchor="b" bIns="45000" lIns="90000" rIns="90000" tIns="45000"/>
          <a:p>
            <a:pPr algn="ctr">
              <a:lnSpc>
                <a:spcPct val="100000"/>
              </a:lnSpc>
            </a:pPr>
            <a:r>
              <a:rPr b="1" lang="ru-RU" sz="3000">
                <a:solidFill>
                  <a:srgbClr val="000000"/>
                </a:solidFill>
                <a:latin typeface="Times New Roman"/>
              </a:rPr>
              <a:t>Әл-Фараби атындағы Қазақ Ұлттық университеті.</a:t>
            </a:r>
            <a:endParaRPr/>
          </a:p>
        </p:txBody>
      </p:sp>
      <p:sp>
        <p:nvSpPr>
          <p:cNvPr id="138" name="CustomShape 2"/>
          <p:cNvSpPr/>
          <p:nvPr/>
        </p:nvSpPr>
        <p:spPr>
          <a:xfrm>
            <a:off x="0" y="1643040"/>
            <a:ext cx="9143280" cy="5071320"/>
          </a:xfrm>
          <a:prstGeom prst="rect">
            <a:avLst/>
          </a:prstGeom>
        </p:spPr>
        <p:txBody>
          <a:bodyPr bIns="45000" lIns="90000" rIns="90000" tIns="45000"/>
          <a:p>
            <a:pPr>
              <a:lnSpc>
                <a:spcPct val="100000"/>
              </a:lnSpc>
            </a:pPr>
            <a:endParaRPr/>
          </a:p>
          <a:p>
            <a:pPr algn="ctr">
              <a:lnSpc>
                <a:spcPct val="100000"/>
              </a:lnSpc>
            </a:pPr>
            <a:r>
              <a:rPr b="1" i="1" lang="ru-RU" sz="5400">
                <a:solidFill>
                  <a:srgbClr val="000000"/>
                </a:solidFill>
                <a:latin typeface="Times New Roman"/>
              </a:rPr>
              <a:t>    </a:t>
            </a:r>
            <a:r>
              <a:rPr b="1" lang="ru-RU" sz="5400">
                <a:solidFill>
                  <a:srgbClr val="000000"/>
                </a:solidFill>
                <a:latin typeface="Times New Roman"/>
              </a:rPr>
              <a:t> </a:t>
            </a:r>
            <a:r>
              <a:rPr b="1" lang="ru-RU" sz="5400">
                <a:solidFill>
                  <a:srgbClr val="000000"/>
                </a:solidFill>
                <a:latin typeface="Times New Roman"/>
              </a:rPr>
              <a:t>Эксперименттік жұмыстың кезеңдері</a:t>
            </a:r>
            <a:endParaRPr/>
          </a:p>
          <a:p>
            <a:pPr algn="r">
              <a:lnSpc>
                <a:spcPct val="100000"/>
              </a:lnSpc>
            </a:pPr>
            <a:endParaRPr/>
          </a:p>
        </p:txBody>
      </p:sp>
    </p:spTree>
  </p:cSld>
  <p:timing>
    <p:tnLst>
      <p:par>
        <p:cTn dur="indefinite" id="1" nodeType="tmRoot" restart="never">
          <p:childTnLst>
            <p:seq>
              <p:cTn id="2" nodeType="mainSeq">
                <p:childTnLst>
                  <p:par>
                    <p:cTn fill="freeze" id="3">
                      <p:stCondLst>
                        <p:cond delay="indefinite"/>
                      </p:stCondLst>
                      <p:childTnLst>
                        <p:par>
                          <p:cTn fill="freeze" id="4">
                            <p:stCondLst>
                              <p:cond delay="0"/>
                            </p:stCondLst>
                            <p:childTnLst>
                              <p:par>
                                <p:cTn fill="hold" id="5" nodeType="clickEffect" presetClass="entr" presetID="8" presetSubtype="16">
                                  <p:stCondLst>
                                    <p:cond delay="0"/>
                                  </p:stCondLst>
                                  <p:childTnLst>
                                    <p:set>
                                      <p:cBhvr>
                                        <p:cTn dur="1" fill="hold" id="6">
                                          <p:stCondLst>
                                            <p:cond delay="0"/>
                                          </p:stCondLst>
                                        </p:cTn>
                                        <p:tgtEl>
                                          <p:spTgt spid="137"/>
                                        </p:tgtEl>
                                        <p:attrNameLst>
                                          <p:attrName>style.visibility</p:attrName>
                                        </p:attrNameLst>
                                      </p:cBhvr>
                                      <p:to>
                                        <p:strVal val="visible"/>
                                      </p:to>
                                    </p:set>
                                    <p:animEffect filter="diamond(in)" transition="out">
                                      <p:cBhvr additive="repl">
                                        <p:cTn dur="2000" fill="freeze" id="7"/>
                                        <p:tgtEl>
                                          <p:spTgt spid="137"/>
                                        </p:tgtEl>
                                      </p:cBhvr>
                                    </p:animEffect>
                                  </p:childTnLst>
                                </p:cTn>
                              </p:par>
                            </p:childTnLst>
                          </p:cTn>
                        </p:par>
                      </p:childTnLst>
                    </p:cTn>
                  </p:par>
                  <p:par>
                    <p:cTn fill="freeze" id="8">
                      <p:stCondLst>
                        <p:cond delay="indefinite"/>
                      </p:stCondLst>
                      <p:childTnLst>
                        <p:par>
                          <p:cTn fill="freeze" id="9">
                            <p:stCondLst>
                              <p:cond delay="0"/>
                            </p:stCondLst>
                            <p:childTnLst>
                              <p:par>
                                <p:cTn fill="hold" id="10" nodeType="clickEffect" presetClass="emph" presetID="6">
                                  <p:stCondLst>
                                    <p:cond delay="0"/>
                                  </p:stCond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60" name="CustomShape 1"/>
          <p:cNvSpPr/>
          <p:nvPr/>
        </p:nvSpPr>
        <p:spPr>
          <a:xfrm>
            <a:off x="8129160" y="5734080"/>
            <a:ext cx="608760" cy="520560"/>
          </a:xfrm>
          <a:prstGeom prst="rect">
            <a:avLst/>
          </a:prstGeom>
        </p:spPr>
        <p:txBody>
          <a:bodyPr anchor="ctr" bIns="45000" lIns="90000" rIns="90000" tIns="45000"/>
          <a:p>
            <a:pPr algn="ctr">
              <a:lnSpc>
                <a:spcPct val="100000"/>
              </a:lnSpc>
            </a:pPr>
            <a:fld id="{2E2F0BC0-888D-4D8B-9B88-A1249FECABC2}" type="slidenum">
              <a:rPr b="1" lang="ru-RU" sz="1400">
                <a:solidFill>
                  <a:srgbClr val="ffffff"/>
                </a:solidFill>
                <a:latin typeface="Century Schoolbook"/>
              </a:rPr>
              <a:t>&lt;номер&gt;</a:t>
            </a:fld>
            <a:endParaRPr/>
          </a:p>
        </p:txBody>
      </p:sp>
      <p:sp>
        <p:nvSpPr>
          <p:cNvPr id="161" name="CustomShape 2"/>
          <p:cNvSpPr/>
          <p:nvPr/>
        </p:nvSpPr>
        <p:spPr>
          <a:xfrm>
            <a:off x="142920" y="0"/>
            <a:ext cx="8857440" cy="6857280"/>
          </a:xfrm>
          <a:prstGeom prst="rect">
            <a:avLst/>
          </a:prstGeom>
        </p:spPr>
        <p:txBody>
          <a:bodyPr bIns="45000" lIns="90000" rIns="90000" tIns="45000"/>
          <a:p>
            <a:pPr algn="just"/>
            <a:r>
              <a:rPr b="1" lang="kk-KZ" sz="2200">
                <a:solidFill>
                  <a:srgbClr val="000000"/>
                </a:solidFill>
                <a:latin typeface="Times New Roman"/>
                <a:ea typeface="Microsoft YaHei"/>
              </a:rPr>
              <a:t>7- кезең. </a:t>
            </a:r>
            <a:r>
              <a:rPr b="1" lang="kk-KZ" sz="2200">
                <a:solidFill>
                  <a:srgbClr val="ff0000"/>
                </a:solidFill>
                <a:latin typeface="Times New Roman"/>
                <a:ea typeface="Microsoft YaHei"/>
              </a:rPr>
              <a:t>Эксперименттің жүргізу зерттеу жұмысының ең маңыздысы болып келеді. Ол тек білім мен дағдыны ғана қажет етпейді, эксперимент жасауға қабілетті қажет етеді. Небір жақсы ойларды салғырт өткізілген эксперимент арқылы жоққа шығаруға болады. Эксперимент барысында зерттеуші зерттелушімен қарым–қатынас процесін ұйымдастырып, нұсқаулықты оқып беріп, қажет болған жағдайда оқыту жұмысын жүргізеді. Ол тәуелсіз ауыспалыны (міндеттер, сыртқы жағдайлар және т.б.) өзгертіп, өзі немесе  басқа психолог арқылы зерттелушінің қимылын тіркейді.</a:t>
            </a:r>
            <a:endParaRPr/>
          </a:p>
        </p:txBody>
      </p:sp>
      <p:pic>
        <p:nvPicPr>
          <p:cNvPr descr="" id="162" name="Рисунок 5"/>
          <p:cNvPicPr/>
          <p:nvPr/>
        </p:nvPicPr>
        <p:blipFill>
          <a:blip r:embed="rId1"/>
          <a:stretch>
            <a:fillRect/>
          </a:stretch>
        </p:blipFill>
        <p:spPr>
          <a:xfrm>
            <a:off x="1214280" y="3571920"/>
            <a:ext cx="6500160" cy="3071160"/>
          </a:xfrm>
          <a:prstGeom prst="rect">
            <a:avLst/>
          </a:prstGeom>
          <a:ln w="76320">
            <a:solidFill>
              <a:srgbClr val="ff0000"/>
            </a:solidFill>
            <a:miter/>
          </a:ln>
        </p:spPr>
      </p:pic>
    </p:spTree>
  </p:cSld>
  <p:timing>
    <p:tnLst>
      <p:par>
        <p:cTn dur="indefinite" id="53" nodeType="tmRoot" restart="never">
          <p:childTnLst>
            <p:seq>
              <p:cTn id="54" nodeType="mainSeq"/>
              <p:prevCondLst>
                <p:cond delay="0" evt="onPrev">
                  <p:tgtEl>
                    <p:sldTgt/>
                  </p:tgtEl>
                </p:cond>
              </p:prevCondLst>
              <p:nextCondLst>
                <p:cond delay="0" evt="onNext">
                  <p:tgtEl>
                    <p:sldTgt/>
                  </p:tgtEl>
                </p:cond>
              </p:nextCondLst>
            </p:seq>
          </p:childTnLst>
        </p:cTn>
      </p:par>
    </p:tnLst>
  </p:timing>
</p:sld>
</file>

<file path=ppt/slides/slide2.xml><?xml version="1.0" encoding="utf-8"?>
<p:sld xmlns:a="http://schemas.openxmlformats.org/drawingml/2006/main" xmlns:p="http://schemas.openxmlformats.org/presentationml/2006/main" xmlns:r="http://schemas.openxmlformats.org/officeDocument/2006/relationships">
  <p:cSld>
    <p:bg>
      <p:bgPr>
        <a:blipFill>
          <a:blip r:embed="rId1"/>
          <a:stretch>
            <a:fillRect/>
          </a:stretch>
        </a:blipFill>
      </p:bgPr>
    </p:bg>
    <p:spTree>
      <p:nvGrpSpPr>
        <p:cNvPr id="1" name=""/>
        <p:cNvGrpSpPr/>
        <p:nvPr/>
      </p:nvGrpSpPr>
      <p:grpSpPr>
        <a:xfrm>
          <a:off x="0" y="0"/>
          <a:ext cx="0" cy="0"/>
          <a:chOff x="0" y="0"/>
          <a:chExt cx="0" cy="0"/>
        </a:xfrm>
      </p:grpSpPr>
      <p:sp>
        <p:nvSpPr>
          <p:cNvPr id="139" name="CustomShape 1"/>
          <p:cNvSpPr/>
          <p:nvPr/>
        </p:nvSpPr>
        <p:spPr>
          <a:xfrm>
            <a:off x="916200" y="268560"/>
            <a:ext cx="6571440" cy="6643080"/>
          </a:xfrm>
          <a:prstGeom prst="flowChartOnlineStorage">
            <a:avLst/>
          </a:prstGeom>
          <a:gradFill>
            <a:gsLst>
              <a:gs pos="0">
                <a:srgbClr val="f9c5c2"/>
              </a:gs>
              <a:gs pos="100000">
                <a:srgbClr val="f7726d"/>
              </a:gs>
            </a:gsLst>
            <a:path path="circle"/>
          </a:gradFill>
          <a:ln w="12600">
            <a:solidFill>
              <a:srgbClr val="ab1800"/>
            </a:solidFill>
            <a:round/>
          </a:ln>
        </p:spPr>
        <p:txBody>
          <a:bodyPr anchor="b" bIns="45000" lIns="90000" rIns="90000" tIns="45000"/>
          <a:p>
            <a:pPr algn="ctr">
              <a:lnSpc>
                <a:spcPct val="100000"/>
              </a:lnSpc>
            </a:pPr>
            <a:r>
              <a:rPr lang="ru-RU">
                <a:solidFill>
                  <a:srgbClr val="0000ff"/>
                </a:solidFill>
                <a:latin typeface="Times New Roman"/>
              </a:rPr>
              <a:t> </a:t>
            </a:r>
            <a:r>
              <a:rPr lang="ru-RU" sz="2400">
                <a:solidFill>
                  <a:srgbClr val="000080"/>
                </a:solidFill>
                <a:latin typeface="Times New Roman"/>
                <a:ea typeface="Microsoft YaHei"/>
              </a:rPr>
              <a:t>Психологиялық эксперименттік зерттеудің негізгі кзеңдеріне тоқталып, олардың мазмұнын қарастырайық.</a:t>
            </a:r>
            <a:endParaRPr/>
          </a:p>
          <a:p>
            <a:pPr>
              <a:lnSpc>
                <a:spcPct val="100000"/>
              </a:lnSpc>
            </a:pPr>
            <a:r>
              <a:rPr lang="ru-RU">
                <a:solidFill>
                  <a:srgbClr val="000080"/>
                </a:solidFill>
                <a:latin typeface="Times New Roman"/>
                <a:ea typeface="Microsoft YaHei"/>
              </a:rPr>
              <a:t> </a:t>
            </a:r>
            <a:endParaRPr/>
          </a:p>
          <a:p>
            <a:pPr>
              <a:lnSpc>
                <a:spcPct val="100000"/>
              </a:lnSpc>
            </a:pPr>
            <a:r>
              <a:rPr i="1" lang="ru-RU">
                <a:solidFill>
                  <a:srgbClr val="0000ff"/>
                </a:solidFill>
                <a:latin typeface="Times New Roman"/>
                <a:ea typeface="Microsoft YaHei"/>
              </a:rPr>
              <a:t>1-кезең.Әрбір зерттеу жұмысы тақырып таңдауан басталалды. Тақырып зерттеу аумағы мен мәселелердің шеңберін, пәнді таңдау мен нысаны және әдістерін шектейді. Алайда зерттеу жұмысының алғашқы   кезеңі  ретінде  мәселені қою болып табады. Зерттеуші ең алдымен өзінің психологиялық білімінің қайсысына қанағаттанбайтынын, қайсысында ақтаңдақтар бары,  қайсы теориялар адам қимыл–әрекетінің қарама– қайшы түсінігін беретінін анықтау керек.</a:t>
            </a:r>
            <a:r>
              <a:rPr i="1" lang="ru-RU">
                <a:solidFill>
                  <a:srgbClr val="9999ff"/>
                </a:solidFill>
                <a:latin typeface="Times New Roman"/>
                <a:ea typeface="Microsoft YaHei"/>
              </a:rPr>
              <a:t> </a:t>
            </a:r>
            <a:endParaRPr/>
          </a:p>
          <a:p>
            <a:pPr algn="ctr">
              <a:lnSpc>
                <a:spcPct val="100000"/>
              </a:lnSpc>
            </a:pPr>
            <a:endParaRPr/>
          </a:p>
          <a:p>
            <a:pPr algn="ctr">
              <a:lnSpc>
                <a:spcPct val="100000"/>
              </a:lnSpc>
            </a:pPr>
            <a:endParaRPr/>
          </a:p>
          <a:p>
            <a:pPr algn="ctr">
              <a:lnSpc>
                <a:spcPct val="100000"/>
              </a:lnSpc>
            </a:pPr>
            <a:endParaRPr/>
          </a:p>
        </p:txBody>
      </p:sp>
      <p:sp>
        <p:nvSpPr>
          <p:cNvPr id="140" name="CustomShape 2"/>
          <p:cNvSpPr/>
          <p:nvPr/>
        </p:nvSpPr>
        <p:spPr>
          <a:xfrm>
            <a:off x="8129160" y="5734080"/>
            <a:ext cx="608760" cy="520560"/>
          </a:xfrm>
          <a:prstGeom prst="rect">
            <a:avLst/>
          </a:prstGeom>
        </p:spPr>
        <p:txBody>
          <a:bodyPr anchor="ctr" bIns="45000" lIns="90000" rIns="90000" tIns="45000"/>
          <a:p>
            <a:pPr algn="ctr">
              <a:lnSpc>
                <a:spcPct val="100000"/>
              </a:lnSpc>
            </a:pPr>
            <a:fld id="{D2BA8143-96FE-4C0F-B615-51842D75903D}" type="slidenum">
              <a:rPr b="1" lang="ru-RU" sz="1400">
                <a:solidFill>
                  <a:srgbClr val="ffffff"/>
                </a:solidFill>
                <a:latin typeface="Century Schoolbook"/>
              </a:rPr>
              <a:t>&lt;номер&gt;</a:t>
            </a:fld>
            <a:endParaRPr/>
          </a:p>
        </p:txBody>
      </p:sp>
    </p:spTree>
  </p:cSld>
  <p:timing>
    <p:tnLst>
      <p:par>
        <p:cTn dur="indefinite" id="11" nodeType="tmRoot" restart="never">
          <p:childTnLst>
            <p:seq>
              <p:cTn id="12" nodeType="mainSeq">
                <p:childTnLst>
                  <p:par>
                    <p:cTn fill="freeze" id="13">
                      <p:stCondLst>
                        <p:cond delay="indefinite"/>
                      </p:stCondLst>
                      <p:childTnLst>
                        <p:par>
                          <p:cTn fill="freeze" id="14">
                            <p:stCondLst>
                              <p:cond delay="0"/>
                            </p:stCondLst>
                            <p:childTnLst>
                              <p:par>
                                <p:cTn fill="hold" id="15" nodeType="clickEffect" presetClass="entr" presetID="54">
                                  <p:stCondLst>
                                    <p:cond delay="0"/>
                                  </p:stCondLst>
                                  <p:childTnLst>
                                    <p:set>
                                      <p:cBhvr>
                                        <p:cTn dur="1" fill="hold" id="16">
                                          <p:stCondLst>
                                            <p:cond delay="0"/>
                                          </p:stCondLst>
                                        </p:cTn>
                                        <p:tgtEl>
                                          <p:spTgt spid="139">
                                            <p:txEl>
                                              <p:pRg end="101" st="0"/>
                                            </p:txEl>
                                          </p:spTgt>
                                        </p:tgtEl>
                                        <p:attrNameLst>
                                          <p:attrName>style.visibility</p:attrName>
                                        </p:attrNameLst>
                                      </p:cBhvr>
                                      <p:to>
                                        <p:strVal val="visible"/>
                                      </p:to>
                                    </p:set>
                                    <p:anim calcmode="lin" valueType="str">
                                      <p:cBhvr additive="repl">
                                        <p:cTn dur="500" fill="hold" id="17"/>
                                        <p:tgtEl>
                                          <p:spTgt spid="139">
                                            <p:txEl>
                                              <p:pRg end="101" st="0"/>
                                            </p:txEl>
                                          </p:spTgt>
                                        </p:tgtEl>
                                      </p:cBhvr>
                                      <p:tavLst>
                                        <p:tav tm="0">
                                          <p:val>
                                            <p:strVal val="width*0.05"/>
                                          </p:val>
                                        </p:tav>
                                        <p:tav tm="100000">
                                          <p:val>
                                            <p:strVal val="width"/>
                                          </p:val>
                                        </p:tav>
                                      </p:tavLst>
                                    </p:anim>
                                    <p:anim calcmode="lin" valueType="str">
                                      <p:cBhvr additive="repl">
                                        <p:cTn dur="500" fill="hold" id="18"/>
                                        <p:tgtEl>
                                          <p:spTgt spid="139">
                                            <p:txEl>
                                              <p:pRg end="101" st="0"/>
                                            </p:txEl>
                                          </p:spTgt>
                                        </p:tgtEl>
                                      </p:cBhvr>
                                      <p:tavLst>
                                        <p:tav tm="0">
                                          <p:val>
                                            <p:strVal val="height"/>
                                          </p:val>
                                        </p:tav>
                                        <p:tav tm="100000">
                                          <p:val>
                                            <p:strVal val="height"/>
                                          </p:val>
                                        </p:tav>
                                      </p:tavLst>
                                    </p:anim>
                                    <p:anim calcmode="lin" valueType="num">
                                      <p:cBhvr additive="repl">
                                        <p:cTn dur="500" fill="hold" id="19"/>
                                        <p:tgtEl>
                                          <p:spTgt spid="139">
                                            <p:txEl>
                                              <p:pRg end="101" st="0"/>
                                            </p:txEl>
                                          </p:spTgt>
                                        </p:tgtEl>
                                        <p:attrNameLst>
                                          <p:attrName>ppt_x</p:attrName>
                                        </p:attrNameLst>
                                      </p:cBhvr>
                                      <p:tavLst>
                                        <p:tav tm="0">
                                          <p:val>
                                            <p:strVal val="#ppt_x-.2"/>
                                          </p:val>
                                        </p:tav>
                                        <p:tav tm="100000">
                                          <p:val>
                                            <p:strVal val="#ppt_x"/>
                                          </p:val>
                                        </p:tav>
                                      </p:tavLst>
                                    </p:anim>
                                    <p:anim calcmode="lin" valueType="num">
                                      <p:cBhvr additive="repl">
                                        <p:cTn dur="500" fill="hold" id="20"/>
                                        <p:tgtEl>
                                          <p:spTgt spid="139">
                                            <p:txEl>
                                              <p:pRg end="101" st="0"/>
                                            </p:txEl>
                                          </p:spTgt>
                                        </p:tgtEl>
                                        <p:attrNameLst>
                                          <p:attrName>ppt_y</p:attrName>
                                        </p:attrNameLst>
                                      </p:cBhvr>
                                      <p:tavLst>
                                        <p:tav tm="0">
                                          <p:val>
                                            <p:strVal val="#ppt_y"/>
                                          </p:val>
                                        </p:tav>
                                        <p:tav tm="100000">
                                          <p:val>
                                            <p:strVal val="#ppt_y"/>
                                          </p:val>
                                        </p:tav>
                                      </p:tavLst>
                                    </p:anim>
                                    <p:animEffect filter="fade" transition="in">
                                      <p:cBhvr additive="repl">
                                        <p:cTn dur="500" fill="freeze" id="21"/>
                                        <p:tgtEl>
                                          <p:spTgt spid="139">
                                            <p:txEl>
                                              <p:pRg end="101" st="0"/>
                                            </p:txEl>
                                          </p:spTgt>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3.xml><?xml version="1.0" encoding="utf-8"?>
<p:sld xmlns:a="http://schemas.openxmlformats.org/drawingml/2006/main" xmlns:p="http://schemas.openxmlformats.org/presentationml/2006/main" xmlns:r="http://schemas.openxmlformats.org/officeDocument/2006/relationships">
  <p:cSld>
    <p:bg>
      <p:bgPr>
        <a:blipFill>
          <a:blip r:embed="rId1"/>
          <a:stretch>
            <a:fillRect/>
          </a:stretch>
        </a:blipFill>
      </p:bgPr>
    </p:bg>
    <p:spTree>
      <p:nvGrpSpPr>
        <p:cNvPr id="1" name=""/>
        <p:cNvGrpSpPr/>
        <p:nvPr/>
      </p:nvGrpSpPr>
      <p:grpSpPr>
        <a:xfrm>
          <a:off x="0" y="0"/>
          <a:ext cx="0" cy="0"/>
          <a:chOff x="0" y="0"/>
          <a:chExt cx="0" cy="0"/>
        </a:xfrm>
      </p:grpSpPr>
      <p:sp>
        <p:nvSpPr>
          <p:cNvPr id="141" name="CustomShape 1"/>
          <p:cNvSpPr/>
          <p:nvPr/>
        </p:nvSpPr>
        <p:spPr>
          <a:xfrm>
            <a:off x="8129160" y="5734080"/>
            <a:ext cx="608760" cy="520560"/>
          </a:xfrm>
          <a:prstGeom prst="rect">
            <a:avLst/>
          </a:prstGeom>
        </p:spPr>
        <p:txBody>
          <a:bodyPr anchor="ctr" bIns="45000" lIns="90000" rIns="90000" tIns="45000"/>
          <a:p>
            <a:pPr algn="ctr">
              <a:lnSpc>
                <a:spcPct val="100000"/>
              </a:lnSpc>
            </a:pPr>
            <a:fld id="{493FA908-B5E4-4A4A-8D96-0C791CD77278}" type="slidenum">
              <a:rPr b="1" lang="ru-RU" sz="1400">
                <a:solidFill>
                  <a:srgbClr val="ffffff"/>
                </a:solidFill>
                <a:latin typeface="Century Schoolbook"/>
              </a:rPr>
              <a:t>&lt;номер&gt;</a:t>
            </a:fld>
            <a:endParaRPr/>
          </a:p>
        </p:txBody>
      </p:sp>
      <p:sp>
        <p:nvSpPr>
          <p:cNvPr id="142" name="CustomShape 2"/>
          <p:cNvSpPr/>
          <p:nvPr/>
        </p:nvSpPr>
        <p:spPr>
          <a:xfrm>
            <a:off x="457200" y="428760"/>
            <a:ext cx="7971840" cy="6044760"/>
          </a:xfrm>
          <a:prstGeom prst="rect">
            <a:avLst/>
          </a:prstGeom>
        </p:spPr>
        <p:txBody>
          <a:bodyPr bIns="45000" lIns="90000" rIns="90000" tIns="45000"/>
          <a:p>
            <a:pPr algn="ctr">
              <a:lnSpc>
                <a:spcPct val="100000"/>
              </a:lnSpc>
            </a:pPr>
            <a:r>
              <a:rPr b="1" i="1" lang="ru-RU" sz="2800">
                <a:solidFill>
                  <a:srgbClr val="000000"/>
                </a:solidFill>
              </a:rPr>
              <a:t> </a:t>
            </a:r>
            <a:r>
              <a:rPr b="1" i="1" lang="ru-RU" sz="2800">
                <a:solidFill>
                  <a:srgbClr val="000000"/>
                </a:solidFill>
              </a:rPr>
              <a:t>2- кезең: </a:t>
            </a:r>
            <a:r>
              <a:rPr b="1" i="1" lang="ru-RU" sz="2800">
                <a:solidFill>
                  <a:srgbClr val="000000"/>
                </a:solidFill>
                <a:latin typeface="Times New Roman"/>
                <a:ea typeface="Microsoft YaHei"/>
              </a:rPr>
              <a:t>Мәселе қойғаннан кейін ғылыми әдебиетпен танысу кезеңі басталады. Зерттеуші басқа психологтар қол жеткізген эксперимент нәтижелерімен және өзін қызықтырған құбылыс туралы түсіндіруге тырысқан пікірлерімен танысуы қажет. </a:t>
            </a:r>
            <a:endParaRPr/>
          </a:p>
          <a:p>
            <a:pPr algn="just">
              <a:lnSpc>
                <a:spcPct val="100000"/>
              </a:lnSpc>
            </a:pPr>
            <a:r>
              <a:rPr b="1" i="1" lang="ru-RU" sz="2800">
                <a:solidFill>
                  <a:srgbClr val="000000"/>
                </a:solidFill>
                <a:latin typeface="Times New Roman"/>
                <a:ea typeface="Microsoft YaHei"/>
              </a:rPr>
              <a:t>Келесі қадамы – кітапханалық жүйелік каталогтардан зерттеу тақырыбы туралы библиография жасау. Зерттеу жұмыстары туралы толық мәліметтерді   ғылыми диссертациялардың өздерінен: ғылыми журналдардағы мақалалардан, жинақтар мен монографиялардан іздеу керек. </a:t>
            </a:r>
            <a:endParaRPr/>
          </a:p>
        </p:txBody>
      </p:sp>
    </p:spTree>
  </p:cSld>
  <p:timing>
    <p:tnLst>
      <p:par>
        <p:cTn dur="indefinite" id="22" nodeType="tmRoot" restart="never">
          <p:childTnLst>
            <p:seq>
              <p:cTn id="23" nodeType="mainSeq"/>
              <p:prevCondLst>
                <p:cond delay="0" evt="onPrev">
                  <p:tgtEl>
                    <p:sldTgt/>
                  </p:tgtEl>
                </p:cond>
              </p:prevCondLst>
              <p:nextCondLst>
                <p:cond delay="0" evt="onNext">
                  <p:tgtEl>
                    <p:sldTgt/>
                  </p:tgtEl>
                </p:cond>
              </p:nextCondLst>
            </p:seq>
          </p:childTnLst>
        </p:cTn>
      </p:par>
    </p:tnLst>
  </p:timing>
</p:sld>
</file>

<file path=ppt/slides/slide4.xml><?xml version="1.0" encoding="utf-8"?>
<p:sld xmlns:a="http://schemas.openxmlformats.org/drawingml/2006/main" xmlns:p="http://schemas.openxmlformats.org/presentationml/2006/main" xmlns:r="http://schemas.openxmlformats.org/officeDocument/2006/relationships">
  <p:cSld>
    <p:bg>
      <p:bgPr>
        <a:blipFill>
          <a:blip r:embed="rId1"/>
          <a:stretch>
            <a:fillRect/>
          </a:stretch>
        </a:blipFill>
      </p:bgPr>
    </p:bg>
    <p:spTree>
      <p:nvGrpSpPr>
        <p:cNvPr id="1" name=""/>
        <p:cNvGrpSpPr/>
        <p:nvPr/>
      </p:nvGrpSpPr>
      <p:grpSpPr>
        <a:xfrm>
          <a:off x="0" y="0"/>
          <a:ext cx="0" cy="0"/>
          <a:chOff x="0" y="0"/>
          <a:chExt cx="0" cy="0"/>
        </a:xfrm>
      </p:grpSpPr>
      <p:sp>
        <p:nvSpPr>
          <p:cNvPr id="143" name="CustomShape 1"/>
          <p:cNvSpPr/>
          <p:nvPr/>
        </p:nvSpPr>
        <p:spPr>
          <a:xfrm>
            <a:off x="357120" y="428760"/>
            <a:ext cx="8429040" cy="6714360"/>
          </a:xfrm>
          <a:prstGeom prst="rect">
            <a:avLst/>
          </a:prstGeom>
        </p:spPr>
        <p:txBody>
          <a:bodyPr bIns="45000" lIns="90000" rIns="90000" tIns="45000"/>
          <a:p>
            <a:pPr algn="ctr">
              <a:lnSpc>
                <a:spcPct val="100000"/>
              </a:lnSpc>
            </a:pPr>
            <a:r>
              <a:rPr b="1" lang="ru-RU" sz="2000">
                <a:solidFill>
                  <a:srgbClr val="002060"/>
                </a:solidFill>
                <a:latin typeface="Times New Roman"/>
              </a:rPr>
              <a:t>   </a:t>
            </a:r>
            <a:r>
              <a:rPr b="1" lang="ru-RU" sz="2000">
                <a:solidFill>
                  <a:srgbClr val="002060"/>
                </a:solidFill>
                <a:latin typeface="Century Schoolbook"/>
              </a:rPr>
              <a:t> </a:t>
            </a:r>
            <a:r>
              <a:rPr b="1" lang="ru-RU" sz="2000">
                <a:solidFill>
                  <a:srgbClr val="002060"/>
                </a:solidFill>
                <a:latin typeface="Century Schoolbook"/>
              </a:rPr>
              <a:t>3. </a:t>
            </a:r>
            <a:r>
              <a:rPr b="1" lang="ru-RU" sz="2000">
                <a:solidFill>
                  <a:srgbClr val="002060"/>
                </a:solidFill>
                <a:latin typeface="Century Schoolbook"/>
                <a:ea typeface="Microsoft YaHei"/>
              </a:rPr>
              <a:t>Келесі кезең – болжам нақтыланып, ауыспалыларды анықтау кезеңі. </a:t>
            </a:r>
            <a:endParaRPr/>
          </a:p>
          <a:p>
            <a:pPr algn="just">
              <a:lnSpc>
                <a:spcPct val="100000"/>
              </a:lnSpc>
            </a:pPr>
            <a:r>
              <a:rPr b="1" lang="ru-RU" sz="2000">
                <a:solidFill>
                  <a:srgbClr val="002060"/>
                </a:solidFill>
                <a:latin typeface="Century Schoolbook"/>
                <a:ea typeface="Microsoft YaHei"/>
              </a:rPr>
              <a:t>Эксперименттік гипотеза теориялық гипотезаға қарағанда «Егер ....болса, онда ....., </a:t>
            </a:r>
            <a:r>
              <a:rPr b="1" i="1" lang="ru-RU" sz="2000">
                <a:solidFill>
                  <a:srgbClr val="002060"/>
                </a:solidFill>
                <a:latin typeface="Century Schoolbook"/>
                <a:ea typeface="Microsoft YaHei"/>
              </a:rPr>
              <a:t>өйткені</a:t>
            </a:r>
            <a:r>
              <a:rPr b="1" lang="ru-RU" sz="2000">
                <a:solidFill>
                  <a:srgbClr val="002060"/>
                </a:solidFill>
                <a:latin typeface="Century Schoolbook"/>
                <a:ea typeface="Microsoft YaHei"/>
              </a:rPr>
              <a:t>» деген импликативті (өзінен -өзі түсінікті) сөйлеу мәнерінде құрастырылуы қажет.</a:t>
            </a:r>
            <a:endParaRPr/>
          </a:p>
          <a:p>
            <a:pPr algn="just">
              <a:lnSpc>
                <a:spcPct val="100000"/>
              </a:lnSpc>
            </a:pPr>
            <a:r>
              <a:rPr b="1" lang="ru-RU" sz="2000">
                <a:solidFill>
                  <a:srgbClr val="002060"/>
                </a:solidFill>
                <a:latin typeface="Century Schoolbook"/>
                <a:ea typeface="Microsoft YaHei"/>
              </a:rPr>
              <a:t>Бұдан басқа ол нақтыланып, оперциялануы қажет. Яғни, «Егер А болса, онда В болады» деген сөз тіркесіндегі А мен В ауыспалылары эксперимент кезінде бақылануы қажет: А – экспериментатормен бақылануы қажет, ал В – тікелей немесе аппаратура арқылы тіркелуі қажет.</a:t>
            </a:r>
            <a:endParaRPr/>
          </a:p>
          <a:p>
            <a:pPr algn="just">
              <a:lnSpc>
                <a:spcPct val="100000"/>
              </a:lnSpc>
            </a:pPr>
            <a:r>
              <a:rPr b="1" lang="ru-RU" sz="2000">
                <a:solidFill>
                  <a:srgbClr val="002060"/>
                </a:solidFill>
                <a:latin typeface="Century Schoolbook"/>
                <a:ea typeface="Microsoft YaHei"/>
              </a:rPr>
              <a:t>Психолог психикалық шындықты емес зерттелушінің психикасына әсер ететін ситуацияның сыртқы параметрлерін басқарады. Тәуелсіз ауыспалыны тіркеген кезде ол «ауыспалы–модератор» мен қимыл–әрекет параметрлері арасында функционалды (психорегулятивті) байланыстан бастау алады. Әрбір психологиялық эксперименттің алғышарты – бұл негізгі жалпы гипотеза.</a:t>
            </a:r>
            <a:endParaRPr/>
          </a:p>
          <a:p>
            <a:pPr algn="just">
              <a:lnSpc>
                <a:spcPct val="100000"/>
              </a:lnSpc>
            </a:pPr>
            <a:r>
              <a:rPr b="1" lang="ru-RU" sz="2000">
                <a:solidFill>
                  <a:srgbClr val="002060"/>
                </a:solidFill>
                <a:latin typeface="Century Schoolbook"/>
                <a:ea typeface="Microsoft YaHei"/>
              </a:rPr>
              <a:t>Тәуелді, тәуелсіз ауыспалы және «ауыспалы–модератор»-дан басқа тәуелді ауыспалыға әсер ете алатын сыртқы ауыспалылар анықталып, операциялануы қажет.  </a:t>
            </a:r>
            <a:endParaRPr/>
          </a:p>
        </p:txBody>
      </p:sp>
      <p:sp>
        <p:nvSpPr>
          <p:cNvPr id="144" name="CustomShape 2"/>
          <p:cNvSpPr/>
          <p:nvPr/>
        </p:nvSpPr>
        <p:spPr>
          <a:xfrm>
            <a:off x="8129160" y="5734080"/>
            <a:ext cx="608760" cy="520560"/>
          </a:xfrm>
          <a:prstGeom prst="rect">
            <a:avLst/>
          </a:prstGeom>
        </p:spPr>
        <p:txBody>
          <a:bodyPr anchor="ctr" bIns="45000" lIns="90000" rIns="90000" tIns="45000"/>
          <a:p>
            <a:pPr algn="ctr">
              <a:lnSpc>
                <a:spcPct val="100000"/>
              </a:lnSpc>
            </a:pPr>
            <a:fld id="{C9EEC990-1FCB-4D09-AC37-275914766EB4}" type="slidenum">
              <a:rPr b="1" lang="ru-RU" sz="1400">
                <a:solidFill>
                  <a:srgbClr val="ffffff"/>
                </a:solidFill>
                <a:latin typeface="Century Schoolbook"/>
              </a:rPr>
              <a:t>&lt;номер&gt;</a:t>
            </a:fld>
            <a:endParaRPr/>
          </a:p>
        </p:txBody>
      </p:sp>
    </p:spTree>
  </p:cSld>
  <p:timing>
    <p:tnLst>
      <p:par>
        <p:cTn dur="indefinite" id="24" nodeType="tmRoot" restart="never">
          <p:childTnLst>
            <p:seq>
              <p:cTn dur="indefinite" id="25" nodeType="mainSeq">
                <p:childTnLst>
                  <p:par>
                    <p:cTn fill="hold" id="26">
                      <p:stCondLst>
                        <p:cond delay="indefinite"/>
                      </p:stCondLst>
                      <p:childTnLst>
                        <p:par>
                          <p:cTn fill="hold" id="27">
                            <p:stCondLst>
                              <p:cond delay="0"/>
                            </p:stCondLst>
                            <p:childTnLst>
                              <p:par>
                                <p:cTn fill="hold" id="28" nodeType="clickEffect" presetClass="entr" presetID="12" presetSubtype="4">
                                  <p:stCondLst>
                                    <p:cond delay="0"/>
                                  </p:stCondLst>
                                  <p:childTnLst>
                                    <p:set>
                                      <p:cBhvr>
                                        <p:cTn dur="1" fill="hold" id="29">
                                          <p:stCondLst>
                                            <p:cond delay="0"/>
                                          </p:stCondLst>
                                        </p:cTn>
                                        <p:tgtEl>
                                          <p:spTgt spid="143">
                                            <p:txEl>
                                              <p:pRg end="72" st="0"/>
                                            </p:txEl>
                                          </p:spTgt>
                                        </p:tgtEl>
                                        <p:attrNameLst>
                                          <p:attrName>style.visibility</p:attrName>
                                        </p:attrNameLst>
                                      </p:cBhvr>
                                      <p:to>
                                        <p:strVal val="visible"/>
                                      </p:to>
                                    </p:set>
                                    <p:animEffect filter="slide(fromBottom)" transition="in">
                                      <p:cBhvr additive="repl">
                                        <p:cTn dur="500" fill="freeze" id="30"/>
                                        <p:tgtEl>
                                          <p:spTgt spid="143">
                                            <p:txEl>
                                              <p:pRg end="72" st="0"/>
                                            </p:txEl>
                                          </p:spTgt>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5.xml><?xml version="1.0" encoding="utf-8"?>
<p:sld xmlns:a="http://schemas.openxmlformats.org/drawingml/2006/main" xmlns:p="http://schemas.openxmlformats.org/presentationml/2006/main" xmlns:r="http://schemas.openxmlformats.org/officeDocument/2006/relationships">
  <p:cSld>
    <p:bg>
      <p:bgPr>
        <a:blipFill>
          <a:blip r:embed="rId1"/>
          <a:stretch>
            <a:fillRect/>
          </a:stretch>
        </a:blipFill>
      </p:bgPr>
    </p:bg>
    <p:spTree>
      <p:nvGrpSpPr>
        <p:cNvPr id="1" name=""/>
        <p:cNvGrpSpPr/>
        <p:nvPr/>
      </p:nvGrpSpPr>
      <p:grpSpPr>
        <a:xfrm>
          <a:off x="0" y="0"/>
          <a:ext cx="0" cy="0"/>
          <a:chOff x="0" y="0"/>
          <a:chExt cx="0" cy="0"/>
        </a:xfrm>
      </p:grpSpPr>
      <p:sp>
        <p:nvSpPr>
          <p:cNvPr id="145" name="CustomShape 1"/>
          <p:cNvSpPr/>
          <p:nvPr/>
        </p:nvSpPr>
        <p:spPr>
          <a:xfrm>
            <a:off x="285840" y="500040"/>
            <a:ext cx="8857440" cy="6357240"/>
          </a:xfrm>
          <a:prstGeom prst="rect">
            <a:avLst/>
          </a:prstGeom>
        </p:spPr>
        <p:txBody>
          <a:bodyPr bIns="45000" lIns="90000" rIns="90000" tIns="45000"/>
          <a:p>
            <a:pPr>
              <a:lnSpc>
                <a:spcPct val="100000"/>
              </a:lnSpc>
              <a:buSzPct val="25000"/>
              <a:buFont charset="2" typeface="Wingdings"/>
              <a:buChar char=""/>
            </a:pPr>
            <a:r>
              <a:rPr b="1" i="1" lang="ru-RU" sz="3000">
                <a:solidFill>
                  <a:srgbClr val="000000"/>
                </a:solidFill>
                <a:latin typeface="Times New Roman"/>
              </a:rPr>
              <a:t>   </a:t>
            </a:r>
            <a:r>
              <a:rPr b="1" i="1" lang="ru-RU" sz="3000">
                <a:solidFill>
                  <a:srgbClr val="000000"/>
                </a:solidFill>
                <a:latin typeface="Century Schoolbook"/>
              </a:rPr>
              <a:t> </a:t>
            </a:r>
            <a:endParaRPr/>
          </a:p>
        </p:txBody>
      </p:sp>
      <p:sp>
        <p:nvSpPr>
          <p:cNvPr id="146" name="CustomShape 2"/>
          <p:cNvSpPr/>
          <p:nvPr/>
        </p:nvSpPr>
        <p:spPr>
          <a:xfrm>
            <a:off x="8129160" y="5734080"/>
            <a:ext cx="608760" cy="520560"/>
          </a:xfrm>
          <a:prstGeom prst="rect">
            <a:avLst/>
          </a:prstGeom>
        </p:spPr>
        <p:txBody>
          <a:bodyPr anchor="ctr" bIns="45000" lIns="90000" rIns="90000" tIns="45000"/>
          <a:p>
            <a:pPr algn="ctr">
              <a:lnSpc>
                <a:spcPct val="100000"/>
              </a:lnSpc>
            </a:pPr>
            <a:fld id="{B629EC29-DE99-498E-9E49-0B359C0F5E54}" type="slidenum">
              <a:rPr b="1" lang="ru-RU" sz="1400">
                <a:solidFill>
                  <a:srgbClr val="ffffff"/>
                </a:solidFill>
                <a:latin typeface="Century Schoolbook"/>
              </a:rPr>
              <a:t>&lt;номер&gt;</a:t>
            </a:fld>
            <a:endParaRPr/>
          </a:p>
        </p:txBody>
      </p:sp>
      <p:sp>
        <p:nvSpPr>
          <p:cNvPr id="147" name="CustomShape 3"/>
          <p:cNvSpPr/>
          <p:nvPr/>
        </p:nvSpPr>
        <p:spPr>
          <a:xfrm>
            <a:off x="1857240" y="4357800"/>
            <a:ext cx="1356480" cy="1613880"/>
          </a:xfrm>
          <a:prstGeom prst="rect">
            <a:avLst/>
          </a:prstGeom>
        </p:spPr>
        <p:txBody>
          <a:bodyPr bIns="45000" lIns="90000" rIns="90000" tIns="45000"/>
          <a:p>
            <a:pPr>
              <a:lnSpc>
                <a:spcPct val="100000"/>
              </a:lnSpc>
            </a:pPr>
            <a:r>
              <a:rPr b="1" i="1" lang="ru-RU" sz="10000">
                <a:solidFill>
                  <a:srgbClr val="000000"/>
                </a:solidFill>
                <a:latin typeface="Times New Roman"/>
              </a:rPr>
              <a:t>Z</a:t>
            </a:r>
            <a:endParaRPr/>
          </a:p>
        </p:txBody>
      </p:sp>
      <p:sp>
        <p:nvSpPr>
          <p:cNvPr id="148" name="CustomShape 4"/>
          <p:cNvSpPr/>
          <p:nvPr/>
        </p:nvSpPr>
        <p:spPr>
          <a:xfrm>
            <a:off x="216000" y="792000"/>
            <a:ext cx="9127800" cy="4302720"/>
          </a:xfrm>
          <a:prstGeom prst="rect">
            <a:avLst/>
          </a:prstGeom>
        </p:spPr>
        <p:txBody>
          <a:bodyPr bIns="45000" lIns="90000" rIns="90000" tIns="45000" wrap="none"/>
          <a:p>
            <a:pPr algn="ctr">
              <a:lnSpc>
                <a:spcPct val="100000"/>
              </a:lnSpc>
            </a:pPr>
            <a:r>
              <a:rPr lang="ru-RU" sz="1600"/>
              <a:t>4-кезең; Зерттеуші төмендегідей іс–әрекетті атқару үшін эксперименттік құрал таңдап </a:t>
            </a:r>
            <a:endParaRPr/>
          </a:p>
          <a:p>
            <a:pPr algn="ctr">
              <a:lnSpc>
                <a:spcPct val="100000"/>
              </a:lnSpc>
            </a:pPr>
            <a:r>
              <a:rPr lang="ru-RU" sz="1600"/>
              <a:t>алуы қажет:</a:t>
            </a:r>
            <a:endParaRPr/>
          </a:p>
          <a:p>
            <a:pPr algn="ctr">
              <a:lnSpc>
                <a:spcPct val="100000"/>
              </a:lnSpc>
            </a:pPr>
            <a:r>
              <a:rPr lang="ru-RU" sz="1600"/>
              <a:t> </a:t>
            </a:r>
            <a:r>
              <a:rPr lang="ru-RU" sz="1600"/>
              <a:t>а) тәуелсіз ауыспалыны  бақылау үшін;</a:t>
            </a:r>
            <a:endParaRPr/>
          </a:p>
          <a:p>
            <a:pPr algn="ctr">
              <a:lnSpc>
                <a:spcPct val="100000"/>
              </a:lnSpc>
            </a:pPr>
            <a:r>
              <a:rPr lang="ru-RU" sz="1600"/>
              <a:t> </a:t>
            </a:r>
            <a:r>
              <a:rPr lang="ru-RU" sz="1600"/>
              <a:t>б) тәуелді ауыспалыны тіркеу үшін. Бұл жерде психологиялық эксперименттің нақты </a:t>
            </a:r>
            <a:endParaRPr/>
          </a:p>
          <a:p>
            <a:pPr algn="ctr">
              <a:lnSpc>
                <a:spcPct val="100000"/>
              </a:lnSpc>
            </a:pPr>
            <a:r>
              <a:rPr lang="ru-RU" sz="1600"/>
              <a:t>аппаратурасы мен әдістері туралы айтылады.</a:t>
            </a:r>
            <a:endParaRPr/>
          </a:p>
          <a:p>
            <a:pPr algn="ctr">
              <a:lnSpc>
                <a:spcPct val="100000"/>
              </a:lnSpc>
            </a:pPr>
            <a:r>
              <a:rPr lang="ru-RU" sz="1600"/>
              <a:t> </a:t>
            </a:r>
            <a:r>
              <a:rPr lang="ru-RU" sz="1600"/>
              <a:t>Бұдан басқа эксперименттің шарттары (өткізілетін орны, ситуация, уақыты және т.с.с.) </a:t>
            </a:r>
            <a:endParaRPr/>
          </a:p>
          <a:p>
            <a:pPr algn="ctr">
              <a:lnSpc>
                <a:spcPct val="100000"/>
              </a:lnSpc>
            </a:pPr>
            <a:r>
              <a:rPr lang="ru-RU" sz="1600"/>
              <a:t>сыртқы ауыспалыларды не әсер етуші факторларды қарастыру  керек, немесе тәуелді ауыспалыға </a:t>
            </a:r>
            <a:endParaRPr/>
          </a:p>
          <a:p>
            <a:pPr algn="ctr">
              <a:lnSpc>
                <a:spcPct val="100000"/>
              </a:lnSpc>
            </a:pPr>
            <a:r>
              <a:rPr lang="ru-RU" sz="1600"/>
              <a:t>әсерінің контрасттылығын сақтау қажет.</a:t>
            </a:r>
            <a:endParaRPr/>
          </a:p>
          <a:p>
            <a:pPr algn="ctr">
              <a:lnSpc>
                <a:spcPct val="100000"/>
              </a:lnSpc>
            </a:pPr>
            <a:r>
              <a:rPr lang="ru-RU" sz="1600"/>
              <a:t> </a:t>
            </a:r>
            <a:endParaRPr/>
          </a:p>
          <a:p>
            <a:pPr algn="ctr">
              <a:lnSpc>
                <a:spcPct val="100000"/>
              </a:lnSpc>
            </a:pPr>
            <a:r>
              <a:rPr lang="ru-RU" sz="1600">
                <a:solidFill>
                  <a:srgbClr val="000000"/>
                </a:solidFill>
                <a:latin typeface="Arial"/>
                <a:ea typeface="Microsoft YaHei"/>
              </a:rPr>
              <a:t>Өкінішке орай,  Қазақстанда психологиялық эксперименттік зерттеу жұмысын өткізуге</a:t>
            </a:r>
            <a:endParaRPr/>
          </a:p>
          <a:p>
            <a:pPr algn="ctr">
              <a:lnSpc>
                <a:spcPct val="100000"/>
              </a:lnSpc>
            </a:pPr>
            <a:r>
              <a:rPr lang="ru-RU" sz="1600">
                <a:solidFill>
                  <a:srgbClr val="000000"/>
                </a:solidFill>
                <a:latin typeface="Arial"/>
                <a:ea typeface="Microsoft YaHei"/>
              </a:rPr>
              <a:t> </a:t>
            </a:r>
            <a:r>
              <a:rPr lang="ru-RU" sz="1600">
                <a:solidFill>
                  <a:srgbClr val="000000"/>
                </a:solidFill>
                <a:latin typeface="Arial"/>
                <a:ea typeface="Microsoft YaHei"/>
              </a:rPr>
              <a:t>арналған аппаратура шығарылмайды. Эксперименттік лаборатория </a:t>
            </a:r>
            <a:endParaRPr/>
          </a:p>
          <a:p>
            <a:pPr algn="ctr">
              <a:lnSpc>
                <a:spcPct val="100000"/>
              </a:lnSpc>
            </a:pPr>
            <a:r>
              <a:rPr lang="ru-RU" sz="1600">
                <a:solidFill>
                  <a:srgbClr val="000000"/>
                </a:solidFill>
                <a:latin typeface="Arial"/>
                <a:ea typeface="Microsoft YaHei"/>
              </a:rPr>
              <a:t>құрал–жабдықтарының стандарттары да жоқ. Тесттік әдістер де зерттеушілер </a:t>
            </a:r>
            <a:endParaRPr/>
          </a:p>
          <a:p>
            <a:pPr algn="ctr">
              <a:lnSpc>
                <a:spcPct val="100000"/>
              </a:lnSpc>
            </a:pPr>
            <a:r>
              <a:rPr lang="ru-RU" sz="1600">
                <a:solidFill>
                  <a:srgbClr val="000000"/>
                </a:solidFill>
                <a:latin typeface="Arial"/>
                <a:ea typeface="Microsoft YaHei"/>
              </a:rPr>
              <a:t>мен тәжірибешілердің ойынан шықпайды. Сондықтан, негізгі аппаратура не</a:t>
            </a:r>
            <a:endParaRPr/>
          </a:p>
          <a:p>
            <a:pPr algn="ctr">
              <a:lnSpc>
                <a:spcPct val="100000"/>
              </a:lnSpc>
            </a:pPr>
            <a:r>
              <a:rPr lang="ru-RU" sz="1600">
                <a:solidFill>
                  <a:srgbClr val="000000"/>
                </a:solidFill>
                <a:latin typeface="Arial"/>
                <a:ea typeface="Microsoft YaHei"/>
              </a:rPr>
              <a:t> </a:t>
            </a:r>
            <a:r>
              <a:rPr lang="ru-RU" sz="1600">
                <a:solidFill>
                  <a:srgbClr val="000000"/>
                </a:solidFill>
                <a:latin typeface="Arial"/>
                <a:ea typeface="Microsoft YaHei"/>
              </a:rPr>
              <a:t>қолдан жасалады, не (көбінесе психофизиологиялық зерттеулер кезінде) </a:t>
            </a:r>
            <a:endParaRPr/>
          </a:p>
          <a:p>
            <a:pPr algn="ctr">
              <a:lnSpc>
                <a:spcPct val="100000"/>
              </a:lnSpc>
            </a:pPr>
            <a:r>
              <a:rPr lang="ru-RU" sz="1600">
                <a:solidFill>
                  <a:srgbClr val="000000"/>
                </a:solidFill>
                <a:latin typeface="Arial"/>
                <a:ea typeface="Microsoft YaHei"/>
              </a:rPr>
              <a:t>медициналық құрал–жабдықтар мен биофизикалық немесе психофизиологиялық </a:t>
            </a:r>
            <a:endParaRPr/>
          </a:p>
          <a:p>
            <a:pPr algn="ctr">
              <a:lnSpc>
                <a:spcPct val="100000"/>
              </a:lnSpc>
            </a:pPr>
            <a:r>
              <a:rPr lang="ru-RU" sz="1600">
                <a:solidFill>
                  <a:srgbClr val="000000"/>
                </a:solidFill>
                <a:latin typeface="Arial"/>
                <a:ea typeface="Microsoft YaHei"/>
              </a:rPr>
              <a:t>зерттеулерге арнылған аппаратура қолданылады. </a:t>
            </a:r>
            <a:endParaRPr/>
          </a:p>
          <a:p>
            <a:pPr algn="ctr">
              <a:lnSpc>
                <a:spcPct val="100000"/>
              </a:lnSpc>
            </a:pPr>
            <a:endParaRPr/>
          </a:p>
        </p:txBody>
      </p:sp>
    </p:spTree>
  </p:cSld>
  <p:timing>
    <p:tnLst>
      <p:par>
        <p:cTn dur="indefinite" id="31" nodeType="tmRoot" restart="never">
          <p:childTnLst>
            <p:seq>
              <p:cTn dur="indefinite" id="32" nodeType="mainSeq">
                <p:childTnLst>
                  <p:par>
                    <p:cTn fill="hold" id="33">
                      <p:stCondLst>
                        <p:cond delay="indefinite"/>
                      </p:stCondLst>
                      <p:childTnLst>
                        <p:par>
                          <p:cTn fill="hold" id="34">
                            <p:stCondLst>
                              <p:cond delay="0"/>
                            </p:stCondLst>
                            <p:childTnLst>
                              <p:par>
                                <p:cTn fill="hold" id="35" nodeType="clickEffect" presetClass="entr" presetID="55">
                                  <p:stCondLst>
                                    <p:cond delay="0"/>
                                  </p:stCondLst>
                                  <p:childTnLst>
                                    <p:set>
                                      <p:cBhvr>
                                        <p:cTn dur="1" fill="hold" id="36">
                                          <p:stCondLst>
                                            <p:cond delay="0"/>
                                          </p:stCondLst>
                                        </p:cTn>
                                        <p:tgtEl>
                                          <p:spTgt spid="145">
                                            <p:txEl>
                                              <p:pRg end="5" st="0"/>
                                            </p:txEl>
                                          </p:spTgt>
                                        </p:tgtEl>
                                        <p:attrNameLst>
                                          <p:attrName>style.visibility</p:attrName>
                                        </p:attrNameLst>
                                      </p:cBhvr>
                                      <p:to>
                                        <p:strVal val="visible"/>
                                      </p:to>
                                    </p:set>
                                    <p:anim calcmode="lin" valueType="str">
                                      <p:cBhvr additive="repl">
                                        <p:cTn dur="1000" fill="hold" id="37"/>
                                        <p:tgtEl>
                                          <p:spTgt spid="145">
                                            <p:txEl>
                                              <p:pRg end="5" st="0"/>
                                            </p:txEl>
                                          </p:spTgt>
                                        </p:tgtEl>
                                      </p:cBhvr>
                                      <p:tavLst>
                                        <p:tav tm="0">
                                          <p:val>
                                            <p:strVal val="width*0.70"/>
                                          </p:val>
                                        </p:tav>
                                        <p:tav tm="100000">
                                          <p:val>
                                            <p:strVal val="width"/>
                                          </p:val>
                                        </p:tav>
                                      </p:tavLst>
                                    </p:anim>
                                    <p:anim calcmode="lin" valueType="str">
                                      <p:cBhvr additive="repl">
                                        <p:cTn dur="1000" fill="hold" id="38"/>
                                        <p:tgtEl>
                                          <p:spTgt spid="145">
                                            <p:txEl>
                                              <p:pRg end="5" st="0"/>
                                            </p:txEl>
                                          </p:spTgt>
                                        </p:tgtEl>
                                      </p:cBhvr>
                                      <p:tavLst>
                                        <p:tav tm="0">
                                          <p:val>
                                            <p:strVal val="height"/>
                                          </p:val>
                                        </p:tav>
                                        <p:tav tm="100000">
                                          <p:val>
                                            <p:strVal val="height"/>
                                          </p:val>
                                        </p:tav>
                                      </p:tavLst>
                                    </p:anim>
                                    <p:animEffect filter="fade" transition="in">
                                      <p:cBhvr additive="repl">
                                        <p:cTn dur="1000" fill="freeze" id="39"/>
                                        <p:tgtEl>
                                          <p:spTgt spid="145">
                                            <p:txEl>
                                              <p:pRg end="5" st="0"/>
                                            </p:txEl>
                                          </p:spTgt>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49" name="CustomShape 1"/>
          <p:cNvSpPr/>
          <p:nvPr/>
        </p:nvSpPr>
        <p:spPr>
          <a:xfrm>
            <a:off x="454680" y="648000"/>
            <a:ext cx="8257320" cy="6285960"/>
          </a:xfrm>
          <a:prstGeom prst="rect">
            <a:avLst/>
          </a:prstGeom>
        </p:spPr>
        <p:txBody>
          <a:bodyPr bIns="45000" lIns="90000" rIns="90000" tIns="45000"/>
          <a:p>
            <a:pPr>
              <a:lnSpc>
                <a:spcPct val="100000"/>
              </a:lnSpc>
            </a:pPr>
            <a:r>
              <a:rPr b="1" i="1" lang="ru-RU" sz="2400">
                <a:solidFill>
                  <a:srgbClr val="000000"/>
                </a:solidFill>
                <a:latin typeface="Times New Roman"/>
              </a:rPr>
              <a:t> </a:t>
            </a:r>
            <a:endParaRPr/>
          </a:p>
        </p:txBody>
      </p:sp>
      <p:sp>
        <p:nvSpPr>
          <p:cNvPr id="150" name="CustomShape 2"/>
          <p:cNvSpPr/>
          <p:nvPr/>
        </p:nvSpPr>
        <p:spPr>
          <a:xfrm>
            <a:off x="8129160" y="5734080"/>
            <a:ext cx="608760" cy="520560"/>
          </a:xfrm>
          <a:prstGeom prst="rect">
            <a:avLst/>
          </a:prstGeom>
        </p:spPr>
        <p:txBody>
          <a:bodyPr anchor="ctr" bIns="45000" lIns="90000" rIns="90000" tIns="45000"/>
          <a:p>
            <a:pPr algn="ctr">
              <a:lnSpc>
                <a:spcPct val="100000"/>
              </a:lnSpc>
            </a:pPr>
            <a:fld id="{B20E3D78-F123-4F9C-9A15-A1F532B7E1AC}" type="slidenum">
              <a:rPr b="1" lang="ru-RU" sz="1400">
                <a:solidFill>
                  <a:srgbClr val="ffffff"/>
                </a:solidFill>
                <a:latin typeface="Century Schoolbook"/>
              </a:rPr>
              <a:t>&lt;номер&gt;</a:t>
            </a:fld>
            <a:endParaRPr/>
          </a:p>
        </p:txBody>
      </p:sp>
      <p:sp>
        <p:nvSpPr>
          <p:cNvPr id="151" name="TextShape 3"/>
          <p:cNvSpPr txBox="1"/>
          <p:nvPr/>
        </p:nvSpPr>
        <p:spPr>
          <a:xfrm>
            <a:off x="216000" y="792000"/>
            <a:ext cx="8496000" cy="4774320"/>
          </a:xfrm>
          <a:prstGeom prst="rect">
            <a:avLst/>
          </a:prstGeom>
        </p:spPr>
        <p:txBody>
          <a:bodyPr bIns="45000" lIns="90000" rIns="90000" tIns="45000" wrap="none"/>
          <a:p>
            <a:pPr algn="ctr"/>
            <a:r>
              <a:rPr lang="ru-RU"/>
              <a:t>5-кезең. </a:t>
            </a:r>
            <a:r>
              <a:rPr b="1" lang="ru-RU"/>
              <a:t>Эксперименттік зерттеу жұмысын жоспарлау барлық процедуралардың орталық кезеңі болып табылады.</a:t>
            </a:r>
            <a:endParaRPr/>
          </a:p>
          <a:p>
            <a:pPr algn="ctr"/>
            <a:r>
              <a:rPr lang="ru-RU"/>
              <a:t> </a:t>
            </a:r>
            <a:r>
              <a:rPr lang="ru-RU">
                <a:solidFill>
                  <a:srgbClr val="2300dc"/>
                </a:solidFill>
              </a:rPr>
              <a:t>Ең алдымен тәуелді ауыспалыға әсер ете алатын сыртқы ауыспалыларды бөлу керек. Жоспарлау эксперименттің ішкі және сыртқы валидтілігін қамтамасыз ету үшін қажет. Мамандар сыртқы ауыспалыларды бақылауға арналған көпетген техникалық құралдарды ұсынады.</a:t>
            </a:r>
            <a:endParaRPr/>
          </a:p>
          <a:p>
            <a:pPr algn="just"/>
            <a:r>
              <a:rPr lang="kk-KZ">
                <a:solidFill>
                  <a:srgbClr val="0000ff"/>
                </a:solidFill>
                <a:latin typeface="Arial"/>
                <a:ea typeface="Microsoft YaHei"/>
              </a:rPr>
              <a:t>Келесі қадам эксперименттік жоспар таңдау болып келеді. Қайсы жоспар жақсырақ? Бұл сұраққа жауап эксперименттік гипотезаға, эксперимент барысында сіз қанша ауыспалыны қадағалауыңыз қажеттігіне, зерттеу жұмысын жүргізу үшін ситуация  қандай мүмкіндік беретініне, т.с.с. байланысты болады. Уақыт пен ресурстардың (соның ішінде қаржылық та) шектелуіне байланысты негізінен максималды түрде қарапайым экперименттік жоспарларды таңдайды. Бірнеше тәуелсіз ауыспалыларды қадағалауды қажет ететін және көптеген қосымша ауыспалыларады тіркейтін күрделі гипотезаларды тексеру үшін осыған сәйкес күрделенген жоспарларды қолданады.</a:t>
            </a:r>
            <a:r>
              <a:rPr lang="kk-KZ">
                <a:solidFill>
                  <a:srgbClr val="2300dc"/>
                </a:solidFill>
                <a:latin typeface="Arial"/>
                <a:ea typeface="Microsoft YaHei"/>
              </a:rPr>
              <a:t> </a:t>
            </a:r>
            <a:endParaRPr/>
          </a:p>
          <a:p>
            <a:endParaRPr/>
          </a:p>
        </p:txBody>
      </p:sp>
    </p:spTree>
  </p:cSld>
  <p:timing>
    <p:tnLst>
      <p:par>
        <p:cTn dur="indefinite" id="40" nodeType="tmRoot" restart="never">
          <p:childTnLst>
            <p:seq>
              <p:cTn id="41" nodeType="mainSeq"/>
              <p:prevCondLst>
                <p:cond delay="0" evt="onPrev">
                  <p:tgtEl>
                    <p:sldTgt/>
                  </p:tgtEl>
                </p:cond>
              </p:prevCondLst>
              <p:nextCondLst>
                <p:cond delay="0"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52" name="CustomShape 1"/>
          <p:cNvSpPr/>
          <p:nvPr/>
        </p:nvSpPr>
        <p:spPr>
          <a:xfrm>
            <a:off x="288000" y="432000"/>
            <a:ext cx="8257320" cy="6571440"/>
          </a:xfrm>
          <a:prstGeom prst="rect">
            <a:avLst/>
          </a:prstGeom>
        </p:spPr>
        <p:txBody>
          <a:bodyPr anchor="ctr" bIns="45000" lIns="90000" rIns="90000" tIns="45000"/>
          <a:p>
            <a:pPr>
              <a:lnSpc>
                <a:spcPct val="100000"/>
              </a:lnSpc>
            </a:pPr>
            <a:r>
              <a:rPr b="1" i="1" lang="ru-RU" sz="1600">
                <a:solidFill>
                  <a:srgbClr val="000000"/>
                </a:solidFill>
                <a:latin typeface="Times New Roman"/>
              </a:rPr>
              <a:t> </a:t>
            </a:r>
            <a:endParaRPr/>
          </a:p>
          <a:p>
            <a:pPr>
              <a:lnSpc>
                <a:spcPct val="100000"/>
              </a:lnSpc>
            </a:pPr>
            <a:endParaRPr/>
          </a:p>
          <a:p>
            <a:pPr>
              <a:lnSpc>
                <a:spcPct val="100000"/>
              </a:lnSpc>
            </a:pPr>
            <a:endParaRPr/>
          </a:p>
          <a:p>
            <a:pPr>
              <a:lnSpc>
                <a:spcPct val="100000"/>
              </a:lnSpc>
            </a:pPr>
            <a:r>
              <a:rPr b="1" i="1" lang="ru-RU" sz="2400">
                <a:solidFill>
                  <a:srgbClr val="000000"/>
                </a:solidFill>
                <a:latin typeface="Times New Roman"/>
              </a:rPr>
              <a:t> </a:t>
            </a:r>
            <a:endParaRPr/>
          </a:p>
          <a:p>
            <a:pPr>
              <a:lnSpc>
                <a:spcPct val="100000"/>
              </a:lnSpc>
            </a:pPr>
            <a:endParaRPr/>
          </a:p>
        </p:txBody>
      </p:sp>
      <p:sp>
        <p:nvSpPr>
          <p:cNvPr id="153" name="CustomShape 2"/>
          <p:cNvSpPr/>
          <p:nvPr/>
        </p:nvSpPr>
        <p:spPr>
          <a:xfrm>
            <a:off x="8129160" y="5734080"/>
            <a:ext cx="608760" cy="520560"/>
          </a:xfrm>
          <a:prstGeom prst="rect">
            <a:avLst/>
          </a:prstGeom>
        </p:spPr>
        <p:txBody>
          <a:bodyPr anchor="ctr" bIns="45000" lIns="90000" rIns="90000" tIns="45000"/>
          <a:p>
            <a:pPr algn="ctr">
              <a:lnSpc>
                <a:spcPct val="100000"/>
              </a:lnSpc>
            </a:pPr>
            <a:fld id="{6301F1C7-5F8A-4AB5-907F-C2275852FB78}" type="slidenum">
              <a:rPr b="1" lang="ru-RU" sz="1400">
                <a:solidFill>
                  <a:srgbClr val="ffffff"/>
                </a:solidFill>
                <a:latin typeface="Century Schoolbook"/>
              </a:rPr>
              <a:t>&lt;номер&gt;</a:t>
            </a:fld>
            <a:endParaRPr/>
          </a:p>
        </p:txBody>
      </p:sp>
      <p:sp>
        <p:nvSpPr>
          <p:cNvPr id="154" name="TextShape 3"/>
          <p:cNvSpPr txBox="1"/>
          <p:nvPr/>
        </p:nvSpPr>
        <p:spPr>
          <a:xfrm>
            <a:off x="360000" y="804240"/>
            <a:ext cx="8136000" cy="5068800"/>
          </a:xfrm>
          <a:prstGeom prst="rect">
            <a:avLst/>
          </a:prstGeom>
        </p:spPr>
        <p:txBody>
          <a:bodyPr bIns="45000" lIns="90000" rIns="90000" tIns="45000" wrap="none"/>
          <a:p>
            <a:r>
              <a:rPr lang="ru-RU" sz="1500">
                <a:solidFill>
                  <a:srgbClr val="0000ff"/>
                </a:solidFill>
              </a:rPr>
              <a:t>      </a:t>
            </a:r>
            <a:r>
              <a:rPr lang="ru-RU" sz="1500">
                <a:solidFill>
                  <a:srgbClr val="0000ff"/>
                </a:solidFill>
              </a:rPr>
              <a:t>Зерттеуші экспериментті бір зерттелушімен жүргізе алады. Мұндай жағдайда ол жалғаз зерттелушіге арналған зерттеу жоспарының бірін қолданады. Егер зерттеуші топпен жұмыс істейтін болса, онда ол эксперименттік және бақылау топтарын қолдану арқылы бірнеше жоспарды таңдап ала алады. Ең қарапайымы екі топқа (негізгі және бақылау) арналған жоспарлар. Егер одан да күрделі бақылау қажет болса, бірнеше топқа арналған жоспарлар қолданылады. Келесі жолы, психологияда жиі қолданатын факторлы жоспар. Бұл жоспар егер бір тәуелдіге екі немесе одан да көп тәуелсіздің әсерін анықтау қажет болған кезде қолданылады. Бұл кезде тәуелсіз ауыспалылар интенсивтіліктің бірнеше деңгейіне ие бола алады. Қарапайым 2X2 немесе 2X2X2 факторлы жоспарлар екі немесе үш ауыспалының екі градация деңгейімен қолданатынын нұсқайды. </a:t>
            </a:r>
            <a:endParaRPr/>
          </a:p>
          <a:p>
            <a:r>
              <a:rPr lang="ru-RU" sz="1500">
                <a:solidFill>
                  <a:srgbClr val="0000ff"/>
                </a:solidFill>
              </a:rPr>
              <a:t>Бұдан да күрделі эксперименттік жоспарлар бар. </a:t>
            </a:r>
            <a:endParaRPr/>
          </a:p>
          <a:p>
            <a:r>
              <a:rPr lang="ru-RU" sz="1500">
                <a:solidFill>
                  <a:srgbClr val="0000ff"/>
                </a:solidFill>
              </a:rPr>
              <a:t>Екі ауыспалының байланысын зерттеуге арналған жоспарлардың процессуалды классификациясын Д. Кэмпбелл жасап кеткен. Негізгілері болып: алдын ала тестілеумен екі топқа арналған қарапайым жоспар (тест–әсер ету–ретест); алдын ала тестілеусіз екі рандомизацияланған екі топтарға арналған (рандомизация–әсер ету–тест); төрт топқа арналған осы екі жоспарды да қамтитын Соломон жоспары. Бұлар нағыз эксперимент жоспарлары деп аталады. </a:t>
            </a:r>
            <a:endParaRPr/>
          </a:p>
          <a:p>
            <a:r>
              <a:rPr lang="ru-RU" sz="1500">
                <a:solidFill>
                  <a:srgbClr val="0000ff"/>
                </a:solidFill>
              </a:rPr>
              <a:t>Егер нағыз эксперимент жоспарларын жүзеге асыру мүмкін болмаған немесе қажет емес жағдайда зерттеуші квазиэксперименталды жоспардың бірін қолдана алады. </a:t>
            </a:r>
            <a:endParaRPr/>
          </a:p>
          <a:p>
            <a:endParaRPr/>
          </a:p>
        </p:txBody>
      </p:sp>
    </p:spTree>
  </p:cSld>
  <p:timing>
    <p:tnLst>
      <p:par>
        <p:cTn dur="indefinite" id="42" nodeType="tmRoot" restart="never">
          <p:childTnLst>
            <p:seq>
              <p:cTn id="43" nodeType="mainSeq"/>
              <p:prevCondLst>
                <p:cond delay="0" evt="onPrev">
                  <p:tgtEl>
                    <p:sldTgt/>
                  </p:tgtEl>
                </p:cond>
              </p:prevCondLst>
              <p:nextCondLst>
                <p:cond delay="0"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55" name="CustomShape 1"/>
          <p:cNvSpPr/>
          <p:nvPr/>
        </p:nvSpPr>
        <p:spPr>
          <a:xfrm>
            <a:off x="8129160" y="5734080"/>
            <a:ext cx="608760" cy="520560"/>
          </a:xfrm>
          <a:prstGeom prst="rect">
            <a:avLst/>
          </a:prstGeom>
        </p:spPr>
        <p:txBody>
          <a:bodyPr anchor="ctr" bIns="45000" lIns="90000" rIns="90000" tIns="45000"/>
          <a:p>
            <a:pPr algn="ctr">
              <a:lnSpc>
                <a:spcPct val="100000"/>
              </a:lnSpc>
            </a:pPr>
            <a:fld id="{0482BCC7-F9A9-42C1-89A5-20271076A5FC}" type="slidenum">
              <a:rPr b="1" lang="ru-RU" sz="1400">
                <a:solidFill>
                  <a:srgbClr val="ffffff"/>
                </a:solidFill>
                <a:latin typeface="Times New Roman"/>
              </a:rPr>
              <a:t>&lt;номер&gt;</a:t>
            </a:fld>
            <a:endParaRPr/>
          </a:p>
        </p:txBody>
      </p:sp>
      <p:sp>
        <p:nvSpPr>
          <p:cNvPr id="156" name="TextShape 2"/>
          <p:cNvSpPr txBox="1"/>
          <p:nvPr/>
        </p:nvSpPr>
        <p:spPr>
          <a:xfrm>
            <a:off x="144000" y="504000"/>
            <a:ext cx="8866800" cy="5220000"/>
          </a:xfrm>
          <a:prstGeom prst="rect">
            <a:avLst/>
          </a:prstGeom>
        </p:spPr>
        <p:txBody>
          <a:bodyPr bIns="45000" lIns="90000" rIns="90000" tIns="45000" wrap="none"/>
          <a:p>
            <a:pPr>
              <a:lnSpc>
                <a:spcPct val="100000"/>
              </a:lnSpc>
            </a:pPr>
            <a:r>
              <a:rPr b="1" i="1" lang="ru-RU" sz="2400">
                <a:solidFill>
                  <a:srgbClr val="000000"/>
                </a:solidFill>
                <a:latin typeface="Times New Roman"/>
                <a:ea typeface="Microsoft YaHei"/>
              </a:rPr>
              <a:t>Эксперименттік зерттеу жұмысын жоспарлау барлық процедуралардың орталық кезеңі болып табылады. </a:t>
            </a:r>
            <a:endParaRPr/>
          </a:p>
          <a:p>
            <a:pPr>
              <a:lnSpc>
                <a:spcPct val="100000"/>
              </a:lnSpc>
            </a:pPr>
            <a:r>
              <a:rPr b="1" i="1" lang="ru-RU" sz="2400">
                <a:solidFill>
                  <a:srgbClr val="000000"/>
                </a:solidFill>
                <a:latin typeface="Times New Roman"/>
                <a:ea typeface="Microsoft YaHei"/>
              </a:rPr>
              <a:t>Ең алдымен тәуелді ауыспалыға әсер ете алатын сыртқы ауыспалыларды бөлу керек. Жоспарлау эксперименттің ішкі және сыртқы валидтілігін қамтамасыз ету үшін қажет.</a:t>
            </a:r>
            <a:endParaRPr/>
          </a:p>
          <a:p>
            <a:pPr>
              <a:lnSpc>
                <a:spcPct val="100000"/>
              </a:lnSpc>
            </a:pPr>
            <a:r>
              <a:rPr b="1" i="1" lang="ru-RU" sz="2000">
                <a:solidFill>
                  <a:srgbClr val="000000"/>
                </a:solidFill>
                <a:latin typeface="Times New Roman"/>
                <a:ea typeface="Microsoft YaHei"/>
              </a:rPr>
              <a:t>   </a:t>
            </a:r>
            <a:r>
              <a:rPr b="1" i="1" lang="ru-RU" sz="2000">
                <a:solidFill>
                  <a:srgbClr val="000000"/>
                </a:solidFill>
                <a:latin typeface="Times New Roman"/>
                <a:ea typeface="Microsoft YaHei"/>
              </a:rPr>
              <a:t>Егерде біз экпериментте (гипотетикалық)</a:t>
            </a:r>
            <a:endParaRPr/>
          </a:p>
          <a:p>
            <a:pPr>
              <a:lnSpc>
                <a:spcPct val="100000"/>
              </a:lnSpc>
            </a:pPr>
            <a:r>
              <a:rPr b="1" i="1" lang="ru-RU" sz="2000">
                <a:solidFill>
                  <a:srgbClr val="000000"/>
                </a:solidFill>
                <a:latin typeface="Times New Roman"/>
              </a:rPr>
              <a:t>сыналушылардың нәтижелігін фон(әсерге дейін) және</a:t>
            </a:r>
            <a:endParaRPr/>
          </a:p>
          <a:p>
            <a:pPr>
              <a:lnSpc>
                <a:spcPct val="100000"/>
              </a:lnSpc>
            </a:pPr>
            <a:r>
              <a:rPr b="1" i="1" lang="ru-RU" sz="2000">
                <a:solidFill>
                  <a:srgbClr val="000000"/>
                </a:solidFill>
                <a:latin typeface="Times New Roman"/>
              </a:rPr>
              <a:t>әсерден кейін  деп салыстырсақ онда келесі қатарды</a:t>
            </a:r>
            <a:endParaRPr/>
          </a:p>
          <a:p>
            <a:pPr>
              <a:lnSpc>
                <a:spcPct val="100000"/>
              </a:lnSpc>
            </a:pPr>
            <a:r>
              <a:rPr b="1" i="1" lang="ru-RU" sz="2000">
                <a:solidFill>
                  <a:srgbClr val="000000"/>
                </a:solidFill>
                <a:latin typeface="Times New Roman"/>
              </a:rPr>
              <a:t>аламыз: </a:t>
            </a:r>
            <a:endParaRPr/>
          </a:p>
          <a:p>
            <a:pPr>
              <a:lnSpc>
                <a:spcPct val="100000"/>
              </a:lnSpc>
            </a:pPr>
            <a:r>
              <a:rPr b="1" i="1" lang="ru-RU" sz="2000">
                <a:solidFill>
                  <a:srgbClr val="000000"/>
                </a:solidFill>
                <a:latin typeface="Times New Roman"/>
              </a:rPr>
              <a:t>                             </a:t>
            </a:r>
            <a:r>
              <a:rPr b="1" i="1" lang="ru-RU" sz="2000">
                <a:solidFill>
                  <a:srgbClr val="000000"/>
                </a:solidFill>
                <a:latin typeface="Times New Roman"/>
              </a:rPr>
              <a:t>Экперименттік топ</a:t>
            </a:r>
            <a:endParaRPr/>
          </a:p>
          <a:p>
            <a:pPr>
              <a:lnSpc>
                <a:spcPct val="100000"/>
              </a:lnSpc>
            </a:pPr>
            <a:r>
              <a:rPr b="1" i="1" lang="ru-RU" sz="2000">
                <a:solidFill>
                  <a:srgbClr val="000000"/>
                </a:solidFill>
                <a:latin typeface="Times New Roman"/>
              </a:rPr>
              <a:t>Фон:                  12 21 10 15 15 19 17 14 13 11 20 15 15 14 17</a:t>
            </a:r>
            <a:endParaRPr/>
          </a:p>
          <a:p>
            <a:pPr>
              <a:lnSpc>
                <a:spcPct val="100000"/>
              </a:lnSpc>
            </a:pPr>
            <a:r>
              <a:rPr b="1" i="1" lang="ru-RU" sz="2000">
                <a:solidFill>
                  <a:srgbClr val="000000"/>
                </a:solidFill>
                <a:latin typeface="Times New Roman"/>
              </a:rPr>
              <a:t>Әсерден кейін: 8  20  6   8  17 10 10  9   7   8  14  13 16 11 12</a:t>
            </a:r>
            <a:endParaRPr/>
          </a:p>
          <a:p>
            <a:pPr>
              <a:lnSpc>
                <a:spcPct val="100000"/>
              </a:lnSpc>
            </a:pPr>
            <a:r>
              <a:rPr b="1" i="1" lang="ru-RU" sz="2000">
                <a:solidFill>
                  <a:srgbClr val="000000"/>
                </a:solidFill>
                <a:latin typeface="Times New Roman"/>
              </a:rPr>
              <a:t>Белгі:                  -  -    -    -    +  -    -   -    -    -    -   -     +  -   -</a:t>
            </a:r>
            <a:endParaRPr/>
          </a:p>
          <a:p>
            <a:pPr>
              <a:lnSpc>
                <a:spcPct val="100000"/>
              </a:lnSpc>
            </a:pPr>
            <a:endParaRPr/>
          </a:p>
          <a:p>
            <a:pPr>
              <a:lnSpc>
                <a:spcPct val="100000"/>
              </a:lnSpc>
            </a:pPr>
            <a:r>
              <a:rPr b="1" i="1" lang="ru-RU" sz="2000">
                <a:solidFill>
                  <a:srgbClr val="000000"/>
                </a:solidFill>
                <a:latin typeface="Times New Roman"/>
              </a:rPr>
              <a:t>Сонымен 13 жағдайда нәтижелер нашарлады, ал 2</a:t>
            </a:r>
            <a:endParaRPr/>
          </a:p>
          <a:p>
            <a:pPr>
              <a:lnSpc>
                <a:spcPct val="100000"/>
              </a:lnSpc>
            </a:pPr>
            <a:r>
              <a:rPr b="1" i="1" lang="ru-RU" sz="2000">
                <a:solidFill>
                  <a:srgbClr val="000000"/>
                </a:solidFill>
                <a:latin typeface="Times New Roman"/>
              </a:rPr>
              <a:t>жағдайда жақсарады.  </a:t>
            </a:r>
            <a:endParaRPr/>
          </a:p>
        </p:txBody>
      </p:sp>
    </p:spTree>
  </p:cSld>
  <p:timing>
    <p:tnLst>
      <p:par>
        <p:cTn dur="indefinite" id="44" nodeType="tmRoot" restart="never">
          <p:childTnLst>
            <p:seq>
              <p:cTn id="45" nodeType="mainSeq"/>
              <p:prevCondLst>
                <p:cond delay="0" evt="onPrev">
                  <p:tgtEl>
                    <p:sldTgt/>
                  </p:tgtEl>
                </p:cond>
              </p:prevCondLst>
              <p:nextCondLst>
                <p:cond delay="0"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p:cSld>
    <p:bg>
      <p:bgPr>
        <a:blipFill>
          <a:blip r:embed="rId1"/>
          <a:stretch>
            <a:fillRect/>
          </a:stretch>
        </a:blipFill>
      </p:bgPr>
    </p:bg>
    <p:spTree>
      <p:nvGrpSpPr>
        <p:cNvPr id="1" name=""/>
        <p:cNvGrpSpPr/>
        <p:nvPr/>
      </p:nvGrpSpPr>
      <p:grpSpPr>
        <a:xfrm>
          <a:off x="0" y="0"/>
          <a:ext cx="0" cy="0"/>
          <a:chOff x="0" y="0"/>
          <a:chExt cx="0" cy="0"/>
        </a:xfrm>
      </p:grpSpPr>
      <p:sp>
        <p:nvSpPr>
          <p:cNvPr id="157" name="CustomShape 1"/>
          <p:cNvSpPr/>
          <p:nvPr/>
        </p:nvSpPr>
        <p:spPr>
          <a:xfrm>
            <a:off x="0" y="0"/>
            <a:ext cx="9143280" cy="6857280"/>
          </a:xfrm>
          <a:prstGeom prst="ellipseRibbon">
            <a:avLst>
              <a:gd fmla="val 25000" name="adj1"/>
              <a:gd fmla="val 50000" name="adj2"/>
              <a:gd fmla="val 12500" name="adj3"/>
            </a:avLst>
          </a:prstGeom>
          <a:solidFill>
            <a:srgbClr val="f5cd2d"/>
          </a:solidFill>
          <a:ln w="34920">
            <a:solidFill>
              <a:srgbClr val="ffffff"/>
            </a:solidFill>
            <a:round/>
          </a:ln>
        </p:spPr>
        <p:txBody>
          <a:bodyPr anchor="ctr" bIns="45000" lIns="90000" rIns="90000" tIns="45000"/>
          <a:p>
            <a:pPr algn="just">
              <a:lnSpc>
                <a:spcPct val="100000"/>
              </a:lnSpc>
            </a:pPr>
            <a:r>
              <a:rPr lang="ru-RU" sz="2000">
                <a:solidFill>
                  <a:srgbClr val="ffffff"/>
                </a:solidFill>
                <a:latin typeface="Times New Roman"/>
              </a:rPr>
              <a:t>   </a:t>
            </a:r>
            <a:endParaRPr/>
          </a:p>
        </p:txBody>
      </p:sp>
      <p:sp>
        <p:nvSpPr>
          <p:cNvPr id="158" name="CustomShape 2"/>
          <p:cNvSpPr/>
          <p:nvPr/>
        </p:nvSpPr>
        <p:spPr>
          <a:xfrm>
            <a:off x="2286000" y="1785960"/>
            <a:ext cx="4642920" cy="4687200"/>
          </a:xfrm>
          <a:prstGeom prst="rect">
            <a:avLst/>
          </a:prstGeom>
        </p:spPr>
        <p:txBody>
          <a:bodyPr bIns="45000" lIns="90000" rIns="90000" tIns="45000"/>
          <a:p>
            <a:r>
              <a:rPr b="1" i="1" lang="kk-KZ">
                <a:solidFill>
                  <a:srgbClr val="000000"/>
                </a:solidFill>
                <a:latin typeface="Times New Roman"/>
                <a:ea typeface="Microsoft YaHei"/>
              </a:rPr>
              <a:t>6-кезең.Зерттелушілерді таңдап, топтарға бөлу қабылданған жоспарға сай жүзеге асырылады. Белгілі эксперименттік зерттеу жұмысының нысаны болатын потенциалды зерттелушілердің барлығын популяция немесе </a:t>
            </a:r>
            <a:r>
              <a:rPr b="1" i="1" lang="kk-KZ">
                <a:solidFill>
                  <a:srgbClr val="000000"/>
                </a:solidFill>
                <a:latin typeface="Times New Roman"/>
                <a:ea typeface="Microsoft YaHei"/>
              </a:rPr>
              <a:t>негізгі қосынды</a:t>
            </a:r>
            <a:r>
              <a:rPr b="1" i="1" lang="kk-KZ">
                <a:solidFill>
                  <a:srgbClr val="000000"/>
                </a:solidFill>
                <a:latin typeface="Times New Roman"/>
                <a:ea typeface="Microsoft YaHei"/>
              </a:rPr>
              <a:t> (генеральная совокупность) ретінде белгілейді. Экспериментке қатысатын көптеген адамдар мен жануарларды </a:t>
            </a:r>
            <a:r>
              <a:rPr b="1" i="1" lang="kk-KZ">
                <a:solidFill>
                  <a:srgbClr val="000000"/>
                </a:solidFill>
                <a:latin typeface="Times New Roman"/>
                <a:ea typeface="Microsoft YaHei"/>
              </a:rPr>
              <a:t>таңдама</a:t>
            </a:r>
            <a:r>
              <a:rPr b="1" i="1" lang="kk-KZ">
                <a:solidFill>
                  <a:srgbClr val="000000"/>
                </a:solidFill>
                <a:latin typeface="Times New Roman"/>
                <a:ea typeface="Microsoft YaHei"/>
              </a:rPr>
              <a:t> (выборка) деп атайды. Эксперименттік таңдаманың құрамы </a:t>
            </a:r>
            <a:r>
              <a:rPr b="1" i="1" lang="kk-KZ">
                <a:solidFill>
                  <a:srgbClr val="000000"/>
                </a:solidFill>
                <a:latin typeface="Times New Roman"/>
                <a:ea typeface="Microsoft YaHei"/>
              </a:rPr>
              <a:t>негізгі қосындыны  модельдеу керек, және репрезентациялау қажет. Өйткені эксперимент барысындағы нәтижелер тек сол  таңдамаға ғана тән емес, популяцияның барлық мүшелеріне тән болып келеді.</a:t>
            </a:r>
            <a:endParaRPr/>
          </a:p>
        </p:txBody>
      </p:sp>
      <p:sp>
        <p:nvSpPr>
          <p:cNvPr id="159" name="CustomShape 3"/>
          <p:cNvSpPr/>
          <p:nvPr/>
        </p:nvSpPr>
        <p:spPr>
          <a:xfrm>
            <a:off x="8129160" y="5734080"/>
            <a:ext cx="608760" cy="520560"/>
          </a:xfrm>
          <a:prstGeom prst="rect">
            <a:avLst/>
          </a:prstGeom>
        </p:spPr>
        <p:txBody>
          <a:bodyPr anchor="ctr" bIns="45000" lIns="90000" rIns="90000" tIns="45000"/>
          <a:p>
            <a:pPr algn="ctr">
              <a:lnSpc>
                <a:spcPct val="100000"/>
              </a:lnSpc>
            </a:pPr>
            <a:fld id="{D67528E4-AD85-4D7C-BF69-9CBFB1874A06}" type="slidenum">
              <a:rPr b="1" lang="ru-RU" sz="1400">
                <a:solidFill>
                  <a:srgbClr val="ffffff"/>
                </a:solidFill>
                <a:latin typeface="Century Schoolbook"/>
              </a:rPr>
              <a:t>&lt;номер&gt;</a:t>
            </a:fld>
            <a:endParaRPr/>
          </a:p>
        </p:txBody>
      </p:sp>
    </p:spTree>
  </p:cSld>
  <p:timing>
    <p:tnLst>
      <p:par>
        <p:cTn dur="indefinite" id="46" nodeType="tmRoot" restart="never">
          <p:childTnLst>
            <p:seq>
              <p:cTn dur="indefinite" id="47" nodeType="mainSeq">
                <p:childTnLst>
                  <p:par>
                    <p:cTn fill="hold" id="48">
                      <p:stCondLst>
                        <p:cond delay="indefinite"/>
                      </p:stCondLst>
                      <p:childTnLst>
                        <p:par>
                          <p:cTn fill="hold" id="49">
                            <p:stCondLst>
                              <p:cond delay="0"/>
                            </p:stCondLst>
                            <p:childTnLst>
                              <p:par>
                                <p:cTn fill="hold" id="50" nodeType="clickEffect" presetClass="entr" presetID="6" presetSubtype="16">
                                  <p:stCondLst>
                                    <p:cond delay="0"/>
                                  </p:stCondLst>
                                  <p:childTnLst>
                                    <p:set>
                                      <p:cBhvr>
                                        <p:cTn dur="1" fill="hold" id="51">
                                          <p:stCondLst>
                                            <p:cond delay="0"/>
                                          </p:stCondLst>
                                        </p:cTn>
                                        <p:tgtEl>
                                          <p:spTgt spid="157">
                                            <p:txEl>
                                              <p:pRg end="4" st="0"/>
                                            </p:txEl>
                                          </p:spTgt>
                                        </p:tgtEl>
                                        <p:attrNameLst>
                                          <p:attrName>style.visibility</p:attrName>
                                        </p:attrNameLst>
                                      </p:cBhvr>
                                      <p:to>
                                        <p:strVal val="visible"/>
                                      </p:to>
                                    </p:set>
                                    <p:animEffect filter="circle(in)" transition="out">
                                      <p:cBhvr additive="repl">
                                        <p:cTn dur="2000" fill="freeze" id="52"/>
                                        <p:tgtEl>
                                          <p:spTgt spid="157">
                                            <p:txEl>
                                              <p:pRg end="4" st="0"/>
                                            </p:txEl>
                                          </p:spTgt>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